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314" r:id="rId3"/>
    <p:sldId id="315" r:id="rId4"/>
    <p:sldId id="274" r:id="rId5"/>
    <p:sldId id="317" r:id="rId6"/>
    <p:sldId id="316" r:id="rId7"/>
    <p:sldId id="320" r:id="rId8"/>
    <p:sldId id="318" r:id="rId9"/>
    <p:sldId id="265" r:id="rId10"/>
    <p:sldId id="319" r:id="rId11"/>
    <p:sldId id="321" r:id="rId12"/>
    <p:sldId id="312" r:id="rId13"/>
    <p:sldId id="322" r:id="rId14"/>
    <p:sldId id="324" r:id="rId15"/>
    <p:sldId id="323" r:id="rId16"/>
    <p:sldId id="325" r:id="rId17"/>
    <p:sldId id="326" r:id="rId18"/>
    <p:sldId id="327" r:id="rId19"/>
    <p:sldId id="328" r:id="rId20"/>
    <p:sldId id="329" r:id="rId21"/>
    <p:sldId id="330" r:id="rId22"/>
    <p:sldId id="273" r:id="rId23"/>
    <p:sldId id="31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464F"/>
    <a:srgbClr val="008CE0"/>
    <a:srgbClr val="750001"/>
    <a:srgbClr val="3B4561"/>
    <a:srgbClr val="414F62"/>
    <a:srgbClr val="465569"/>
    <a:srgbClr val="4A5A6E"/>
    <a:srgbClr val="55677E"/>
    <a:srgbClr val="40526E"/>
    <a:srgbClr val="4145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834"/>
    <p:restoredTop sz="94690"/>
  </p:normalViewPr>
  <p:slideViewPr>
    <p:cSldViewPr snapToGrid="0" snapToObjects="1">
      <p:cViewPr varScale="1">
        <p:scale>
          <a:sx n="44" d="100"/>
          <a:sy n="44" d="100"/>
        </p:scale>
        <p:origin x="224" y="1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7E155-887F-0949-80DC-231DE6868603}" type="datetimeFigureOut">
              <a:rPr lang="en-US" smtClean="0"/>
              <a:t>4/3/20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83F3B7-B5A2-CC4F-A6D0-B6BC3987D5E2}" type="slidenum">
              <a:rPr lang="en-US" smtClean="0"/>
              <a:t>‹#›</a:t>
            </a:fld>
            <a:endParaRPr lang="en-US"/>
          </a:p>
        </p:txBody>
      </p:sp>
    </p:spTree>
    <p:extLst>
      <p:ext uri="{BB962C8B-B14F-4D97-AF65-F5344CB8AC3E}">
        <p14:creationId xmlns:p14="http://schemas.microsoft.com/office/powerpoint/2010/main" val="1263070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FC06B-AF6E-E84D-A2D0-8BB4B6CB4A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C72D70-2D78-964F-ABD5-002E4A754C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1CFD2D-4CAF-DF42-80D4-938668CE42D2}"/>
              </a:ext>
            </a:extLst>
          </p:cNvPr>
          <p:cNvSpPr>
            <a:spLocks noGrp="1"/>
          </p:cNvSpPr>
          <p:nvPr>
            <p:ph type="dt" sz="half" idx="10"/>
          </p:nvPr>
        </p:nvSpPr>
        <p:spPr/>
        <p:txBody>
          <a:bodyPr/>
          <a:lstStyle/>
          <a:p>
            <a:fld id="{89C8044D-FD1B-974F-A88F-640E42CC26AE}" type="datetimeFigureOut">
              <a:rPr lang="en-US" smtClean="0"/>
              <a:t>4/3/20</a:t>
            </a:fld>
            <a:endParaRPr lang="en-US"/>
          </a:p>
        </p:txBody>
      </p:sp>
      <p:sp>
        <p:nvSpPr>
          <p:cNvPr id="5" name="Footer Placeholder 4">
            <a:extLst>
              <a:ext uri="{FF2B5EF4-FFF2-40B4-BE49-F238E27FC236}">
                <a16:creationId xmlns:a16="http://schemas.microsoft.com/office/drawing/2014/main" id="{80CB94A0-CF23-B941-9AB2-EE37BA727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7D97C1-6481-8A4E-91EB-121F55640501}"/>
              </a:ext>
            </a:extLst>
          </p:cNvPr>
          <p:cNvSpPr>
            <a:spLocks noGrp="1"/>
          </p:cNvSpPr>
          <p:nvPr>
            <p:ph type="sldNum" sz="quarter" idx="12"/>
          </p:nvPr>
        </p:nvSpPr>
        <p:spPr/>
        <p:txBody>
          <a:bodyPr/>
          <a:lstStyle/>
          <a:p>
            <a:fld id="{23AE46B1-CC9E-7E40-B006-86234B4C0E3F}" type="slidenum">
              <a:rPr lang="en-US" smtClean="0"/>
              <a:t>‹#›</a:t>
            </a:fld>
            <a:endParaRPr lang="en-US"/>
          </a:p>
        </p:txBody>
      </p:sp>
    </p:spTree>
    <p:extLst>
      <p:ext uri="{BB962C8B-B14F-4D97-AF65-F5344CB8AC3E}">
        <p14:creationId xmlns:p14="http://schemas.microsoft.com/office/powerpoint/2010/main" val="425506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CE589-09D5-9645-A6E1-82DF13E770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4A998F-534E-0C4D-A6A2-D4A1394EE3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65A258-71CA-404B-AFFA-BDA89949B8C5}"/>
              </a:ext>
            </a:extLst>
          </p:cNvPr>
          <p:cNvSpPr>
            <a:spLocks noGrp="1"/>
          </p:cNvSpPr>
          <p:nvPr>
            <p:ph type="dt" sz="half" idx="10"/>
          </p:nvPr>
        </p:nvSpPr>
        <p:spPr/>
        <p:txBody>
          <a:bodyPr/>
          <a:lstStyle/>
          <a:p>
            <a:fld id="{89C8044D-FD1B-974F-A88F-640E42CC26AE}" type="datetimeFigureOut">
              <a:rPr lang="en-US" smtClean="0"/>
              <a:t>4/3/20</a:t>
            </a:fld>
            <a:endParaRPr lang="en-US"/>
          </a:p>
        </p:txBody>
      </p:sp>
      <p:sp>
        <p:nvSpPr>
          <p:cNvPr id="5" name="Footer Placeholder 4">
            <a:extLst>
              <a:ext uri="{FF2B5EF4-FFF2-40B4-BE49-F238E27FC236}">
                <a16:creationId xmlns:a16="http://schemas.microsoft.com/office/drawing/2014/main" id="{75F4BED7-A5A1-1145-AFC9-700CFBE1D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B7974-AEB9-4547-B91B-417CB0670155}"/>
              </a:ext>
            </a:extLst>
          </p:cNvPr>
          <p:cNvSpPr>
            <a:spLocks noGrp="1"/>
          </p:cNvSpPr>
          <p:nvPr>
            <p:ph type="sldNum" sz="quarter" idx="12"/>
          </p:nvPr>
        </p:nvSpPr>
        <p:spPr/>
        <p:txBody>
          <a:bodyPr/>
          <a:lstStyle/>
          <a:p>
            <a:fld id="{23AE46B1-CC9E-7E40-B006-86234B4C0E3F}" type="slidenum">
              <a:rPr lang="en-US" smtClean="0"/>
              <a:t>‹#›</a:t>
            </a:fld>
            <a:endParaRPr lang="en-US"/>
          </a:p>
        </p:txBody>
      </p:sp>
    </p:spTree>
    <p:extLst>
      <p:ext uri="{BB962C8B-B14F-4D97-AF65-F5344CB8AC3E}">
        <p14:creationId xmlns:p14="http://schemas.microsoft.com/office/powerpoint/2010/main" val="144561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E87E34-B77E-9341-9D26-E2618578B0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0B0EF0-A41D-0948-90A5-044A68ECCC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9AD1E-464F-5045-A3CA-BAB3D078AC54}"/>
              </a:ext>
            </a:extLst>
          </p:cNvPr>
          <p:cNvSpPr>
            <a:spLocks noGrp="1"/>
          </p:cNvSpPr>
          <p:nvPr>
            <p:ph type="dt" sz="half" idx="10"/>
          </p:nvPr>
        </p:nvSpPr>
        <p:spPr/>
        <p:txBody>
          <a:bodyPr/>
          <a:lstStyle/>
          <a:p>
            <a:fld id="{89C8044D-FD1B-974F-A88F-640E42CC26AE}" type="datetimeFigureOut">
              <a:rPr lang="en-US" smtClean="0"/>
              <a:t>4/3/20</a:t>
            </a:fld>
            <a:endParaRPr lang="en-US"/>
          </a:p>
        </p:txBody>
      </p:sp>
      <p:sp>
        <p:nvSpPr>
          <p:cNvPr id="5" name="Footer Placeholder 4">
            <a:extLst>
              <a:ext uri="{FF2B5EF4-FFF2-40B4-BE49-F238E27FC236}">
                <a16:creationId xmlns:a16="http://schemas.microsoft.com/office/drawing/2014/main" id="{276710C9-A674-804B-A8E7-034B4ABF7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56A37-454A-EB41-B58B-9C8647CF3916}"/>
              </a:ext>
            </a:extLst>
          </p:cNvPr>
          <p:cNvSpPr>
            <a:spLocks noGrp="1"/>
          </p:cNvSpPr>
          <p:nvPr>
            <p:ph type="sldNum" sz="quarter" idx="12"/>
          </p:nvPr>
        </p:nvSpPr>
        <p:spPr/>
        <p:txBody>
          <a:bodyPr/>
          <a:lstStyle/>
          <a:p>
            <a:fld id="{23AE46B1-CC9E-7E40-B006-86234B4C0E3F}" type="slidenum">
              <a:rPr lang="en-US" smtClean="0"/>
              <a:t>‹#›</a:t>
            </a:fld>
            <a:endParaRPr lang="en-US"/>
          </a:p>
        </p:txBody>
      </p:sp>
    </p:spTree>
    <p:extLst>
      <p:ext uri="{BB962C8B-B14F-4D97-AF65-F5344CB8AC3E}">
        <p14:creationId xmlns:p14="http://schemas.microsoft.com/office/powerpoint/2010/main" val="92811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ECA2A-0701-714F-9C09-27D37E83C7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0F133D-EC94-3549-A996-2EFA23226E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B34E7-6F07-7147-B54E-FF05F81ECC9F}"/>
              </a:ext>
            </a:extLst>
          </p:cNvPr>
          <p:cNvSpPr>
            <a:spLocks noGrp="1"/>
          </p:cNvSpPr>
          <p:nvPr>
            <p:ph type="dt" sz="half" idx="10"/>
          </p:nvPr>
        </p:nvSpPr>
        <p:spPr/>
        <p:txBody>
          <a:bodyPr/>
          <a:lstStyle/>
          <a:p>
            <a:fld id="{89C8044D-FD1B-974F-A88F-640E42CC26AE}" type="datetimeFigureOut">
              <a:rPr lang="en-US" smtClean="0"/>
              <a:t>4/3/20</a:t>
            </a:fld>
            <a:endParaRPr lang="en-US"/>
          </a:p>
        </p:txBody>
      </p:sp>
      <p:sp>
        <p:nvSpPr>
          <p:cNvPr id="5" name="Footer Placeholder 4">
            <a:extLst>
              <a:ext uri="{FF2B5EF4-FFF2-40B4-BE49-F238E27FC236}">
                <a16:creationId xmlns:a16="http://schemas.microsoft.com/office/drawing/2014/main" id="{1A5992BE-BB41-3443-9657-F3B115F7F2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DE1F87-933C-2249-9FFD-3B0FB73AB622}"/>
              </a:ext>
            </a:extLst>
          </p:cNvPr>
          <p:cNvSpPr>
            <a:spLocks noGrp="1"/>
          </p:cNvSpPr>
          <p:nvPr>
            <p:ph type="sldNum" sz="quarter" idx="12"/>
          </p:nvPr>
        </p:nvSpPr>
        <p:spPr/>
        <p:txBody>
          <a:bodyPr/>
          <a:lstStyle/>
          <a:p>
            <a:fld id="{23AE46B1-CC9E-7E40-B006-86234B4C0E3F}" type="slidenum">
              <a:rPr lang="en-US" smtClean="0"/>
              <a:t>‹#›</a:t>
            </a:fld>
            <a:endParaRPr lang="en-US"/>
          </a:p>
        </p:txBody>
      </p:sp>
    </p:spTree>
    <p:extLst>
      <p:ext uri="{BB962C8B-B14F-4D97-AF65-F5344CB8AC3E}">
        <p14:creationId xmlns:p14="http://schemas.microsoft.com/office/powerpoint/2010/main" val="4143920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390C-E26E-3A4E-8D90-84326DCA2E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EF7ABB-9476-E34A-A7CD-3DBADC5250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47AD8E-3454-C64A-A407-54D529B565C9}"/>
              </a:ext>
            </a:extLst>
          </p:cNvPr>
          <p:cNvSpPr>
            <a:spLocks noGrp="1"/>
          </p:cNvSpPr>
          <p:nvPr>
            <p:ph type="dt" sz="half" idx="10"/>
          </p:nvPr>
        </p:nvSpPr>
        <p:spPr/>
        <p:txBody>
          <a:bodyPr/>
          <a:lstStyle/>
          <a:p>
            <a:fld id="{89C8044D-FD1B-974F-A88F-640E42CC26AE}" type="datetimeFigureOut">
              <a:rPr lang="en-US" smtClean="0"/>
              <a:t>4/3/20</a:t>
            </a:fld>
            <a:endParaRPr lang="en-US"/>
          </a:p>
        </p:txBody>
      </p:sp>
      <p:sp>
        <p:nvSpPr>
          <p:cNvPr id="5" name="Footer Placeholder 4">
            <a:extLst>
              <a:ext uri="{FF2B5EF4-FFF2-40B4-BE49-F238E27FC236}">
                <a16:creationId xmlns:a16="http://schemas.microsoft.com/office/drawing/2014/main" id="{92CB7D44-4435-5E4A-B279-A76D29244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429879-B371-9045-8931-D98A05B6CE59}"/>
              </a:ext>
            </a:extLst>
          </p:cNvPr>
          <p:cNvSpPr>
            <a:spLocks noGrp="1"/>
          </p:cNvSpPr>
          <p:nvPr>
            <p:ph type="sldNum" sz="quarter" idx="12"/>
          </p:nvPr>
        </p:nvSpPr>
        <p:spPr/>
        <p:txBody>
          <a:bodyPr/>
          <a:lstStyle/>
          <a:p>
            <a:fld id="{23AE46B1-CC9E-7E40-B006-86234B4C0E3F}" type="slidenum">
              <a:rPr lang="en-US" smtClean="0"/>
              <a:t>‹#›</a:t>
            </a:fld>
            <a:endParaRPr lang="en-US"/>
          </a:p>
        </p:txBody>
      </p:sp>
    </p:spTree>
    <p:extLst>
      <p:ext uri="{BB962C8B-B14F-4D97-AF65-F5344CB8AC3E}">
        <p14:creationId xmlns:p14="http://schemas.microsoft.com/office/powerpoint/2010/main" val="233894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D6D33-0BA9-F84C-A90E-22D491EF7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9B4E98-87FD-3940-941A-0CE0488675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D128D5-C9F2-6F42-A63C-B1D6B57712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BBB8C3-4A35-D74B-B25B-04A5602483DC}"/>
              </a:ext>
            </a:extLst>
          </p:cNvPr>
          <p:cNvSpPr>
            <a:spLocks noGrp="1"/>
          </p:cNvSpPr>
          <p:nvPr>
            <p:ph type="dt" sz="half" idx="10"/>
          </p:nvPr>
        </p:nvSpPr>
        <p:spPr/>
        <p:txBody>
          <a:bodyPr/>
          <a:lstStyle/>
          <a:p>
            <a:fld id="{89C8044D-FD1B-974F-A88F-640E42CC26AE}" type="datetimeFigureOut">
              <a:rPr lang="en-US" smtClean="0"/>
              <a:t>4/3/20</a:t>
            </a:fld>
            <a:endParaRPr lang="en-US"/>
          </a:p>
        </p:txBody>
      </p:sp>
      <p:sp>
        <p:nvSpPr>
          <p:cNvPr id="6" name="Footer Placeholder 5">
            <a:extLst>
              <a:ext uri="{FF2B5EF4-FFF2-40B4-BE49-F238E27FC236}">
                <a16:creationId xmlns:a16="http://schemas.microsoft.com/office/drawing/2014/main" id="{4BC401E4-B0F9-0343-B0EC-F970088FE1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63D0F0-6051-9946-862C-07DEEB6468ED}"/>
              </a:ext>
            </a:extLst>
          </p:cNvPr>
          <p:cNvSpPr>
            <a:spLocks noGrp="1"/>
          </p:cNvSpPr>
          <p:nvPr>
            <p:ph type="sldNum" sz="quarter" idx="12"/>
          </p:nvPr>
        </p:nvSpPr>
        <p:spPr/>
        <p:txBody>
          <a:bodyPr/>
          <a:lstStyle/>
          <a:p>
            <a:fld id="{23AE46B1-CC9E-7E40-B006-86234B4C0E3F}" type="slidenum">
              <a:rPr lang="en-US" smtClean="0"/>
              <a:t>‹#›</a:t>
            </a:fld>
            <a:endParaRPr lang="en-US"/>
          </a:p>
        </p:txBody>
      </p:sp>
    </p:spTree>
    <p:extLst>
      <p:ext uri="{BB962C8B-B14F-4D97-AF65-F5344CB8AC3E}">
        <p14:creationId xmlns:p14="http://schemas.microsoft.com/office/powerpoint/2010/main" val="926328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5D09-7C08-404A-9380-F13B47E73C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206052-D984-A646-910A-08FE88D0CB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BE670E-924F-DA41-9761-B139F436BA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DCDD2D-F544-6A4E-9F5E-1F22C25FF9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1A8DE0-8FD5-1345-AC20-D57D223B5C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9BDCC1-2DFB-4345-933A-6D11E406AFB7}"/>
              </a:ext>
            </a:extLst>
          </p:cNvPr>
          <p:cNvSpPr>
            <a:spLocks noGrp="1"/>
          </p:cNvSpPr>
          <p:nvPr>
            <p:ph type="dt" sz="half" idx="10"/>
          </p:nvPr>
        </p:nvSpPr>
        <p:spPr/>
        <p:txBody>
          <a:bodyPr/>
          <a:lstStyle/>
          <a:p>
            <a:fld id="{89C8044D-FD1B-974F-A88F-640E42CC26AE}" type="datetimeFigureOut">
              <a:rPr lang="en-US" smtClean="0"/>
              <a:t>4/3/20</a:t>
            </a:fld>
            <a:endParaRPr lang="en-US"/>
          </a:p>
        </p:txBody>
      </p:sp>
      <p:sp>
        <p:nvSpPr>
          <p:cNvPr id="8" name="Footer Placeholder 7">
            <a:extLst>
              <a:ext uri="{FF2B5EF4-FFF2-40B4-BE49-F238E27FC236}">
                <a16:creationId xmlns:a16="http://schemas.microsoft.com/office/drawing/2014/main" id="{7D83A903-13A2-3040-BC6A-61926AD574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0DA9F6-FC1A-5048-AF9E-34FEE3DEFA32}"/>
              </a:ext>
            </a:extLst>
          </p:cNvPr>
          <p:cNvSpPr>
            <a:spLocks noGrp="1"/>
          </p:cNvSpPr>
          <p:nvPr>
            <p:ph type="sldNum" sz="quarter" idx="12"/>
          </p:nvPr>
        </p:nvSpPr>
        <p:spPr/>
        <p:txBody>
          <a:bodyPr/>
          <a:lstStyle/>
          <a:p>
            <a:fld id="{23AE46B1-CC9E-7E40-B006-86234B4C0E3F}" type="slidenum">
              <a:rPr lang="en-US" smtClean="0"/>
              <a:t>‹#›</a:t>
            </a:fld>
            <a:endParaRPr lang="en-US"/>
          </a:p>
        </p:txBody>
      </p:sp>
    </p:spTree>
    <p:extLst>
      <p:ext uri="{BB962C8B-B14F-4D97-AF65-F5344CB8AC3E}">
        <p14:creationId xmlns:p14="http://schemas.microsoft.com/office/powerpoint/2010/main" val="1748500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26331-04F7-5D42-A8C5-B1A518F720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9C4DF6-8EC7-4844-B022-A02069A666E0}"/>
              </a:ext>
            </a:extLst>
          </p:cNvPr>
          <p:cNvSpPr>
            <a:spLocks noGrp="1"/>
          </p:cNvSpPr>
          <p:nvPr>
            <p:ph type="dt" sz="half" idx="10"/>
          </p:nvPr>
        </p:nvSpPr>
        <p:spPr/>
        <p:txBody>
          <a:bodyPr/>
          <a:lstStyle/>
          <a:p>
            <a:fld id="{89C8044D-FD1B-974F-A88F-640E42CC26AE}" type="datetimeFigureOut">
              <a:rPr lang="en-US" smtClean="0"/>
              <a:t>4/3/20</a:t>
            </a:fld>
            <a:endParaRPr lang="en-US"/>
          </a:p>
        </p:txBody>
      </p:sp>
      <p:sp>
        <p:nvSpPr>
          <p:cNvPr id="4" name="Footer Placeholder 3">
            <a:extLst>
              <a:ext uri="{FF2B5EF4-FFF2-40B4-BE49-F238E27FC236}">
                <a16:creationId xmlns:a16="http://schemas.microsoft.com/office/drawing/2014/main" id="{DFF7ED49-7205-A14C-BD6C-7F82E65A8F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7E1DAA-C30D-A34D-891B-2846D8B7D956}"/>
              </a:ext>
            </a:extLst>
          </p:cNvPr>
          <p:cNvSpPr>
            <a:spLocks noGrp="1"/>
          </p:cNvSpPr>
          <p:nvPr>
            <p:ph type="sldNum" sz="quarter" idx="12"/>
          </p:nvPr>
        </p:nvSpPr>
        <p:spPr/>
        <p:txBody>
          <a:bodyPr/>
          <a:lstStyle/>
          <a:p>
            <a:fld id="{23AE46B1-CC9E-7E40-B006-86234B4C0E3F}" type="slidenum">
              <a:rPr lang="en-US" smtClean="0"/>
              <a:t>‹#›</a:t>
            </a:fld>
            <a:endParaRPr lang="en-US"/>
          </a:p>
        </p:txBody>
      </p:sp>
    </p:spTree>
    <p:extLst>
      <p:ext uri="{BB962C8B-B14F-4D97-AF65-F5344CB8AC3E}">
        <p14:creationId xmlns:p14="http://schemas.microsoft.com/office/powerpoint/2010/main" val="301996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C35917-69CD-2346-ABEC-3A097E67CC20}"/>
              </a:ext>
            </a:extLst>
          </p:cNvPr>
          <p:cNvSpPr>
            <a:spLocks noGrp="1"/>
          </p:cNvSpPr>
          <p:nvPr>
            <p:ph type="dt" sz="half" idx="10"/>
          </p:nvPr>
        </p:nvSpPr>
        <p:spPr/>
        <p:txBody>
          <a:bodyPr/>
          <a:lstStyle/>
          <a:p>
            <a:fld id="{89C8044D-FD1B-974F-A88F-640E42CC26AE}" type="datetimeFigureOut">
              <a:rPr lang="en-US" smtClean="0"/>
              <a:t>4/3/20</a:t>
            </a:fld>
            <a:endParaRPr lang="en-US"/>
          </a:p>
        </p:txBody>
      </p:sp>
      <p:sp>
        <p:nvSpPr>
          <p:cNvPr id="3" name="Footer Placeholder 2">
            <a:extLst>
              <a:ext uri="{FF2B5EF4-FFF2-40B4-BE49-F238E27FC236}">
                <a16:creationId xmlns:a16="http://schemas.microsoft.com/office/drawing/2014/main" id="{EAF5CDD2-ECD6-A44D-ACC7-4C8EC917E9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A867D1-4DFA-2545-9EF4-374FB569A0C6}"/>
              </a:ext>
            </a:extLst>
          </p:cNvPr>
          <p:cNvSpPr>
            <a:spLocks noGrp="1"/>
          </p:cNvSpPr>
          <p:nvPr>
            <p:ph type="sldNum" sz="quarter" idx="12"/>
          </p:nvPr>
        </p:nvSpPr>
        <p:spPr/>
        <p:txBody>
          <a:bodyPr/>
          <a:lstStyle/>
          <a:p>
            <a:fld id="{23AE46B1-CC9E-7E40-B006-86234B4C0E3F}" type="slidenum">
              <a:rPr lang="en-US" smtClean="0"/>
              <a:t>‹#›</a:t>
            </a:fld>
            <a:endParaRPr lang="en-US"/>
          </a:p>
        </p:txBody>
      </p:sp>
    </p:spTree>
    <p:extLst>
      <p:ext uri="{BB962C8B-B14F-4D97-AF65-F5344CB8AC3E}">
        <p14:creationId xmlns:p14="http://schemas.microsoft.com/office/powerpoint/2010/main" val="28928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8A1F-7F89-B54C-BDB0-4AD1DDD7BE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B256CA-3893-7745-81F8-FEE41DCAD7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C91D99-1CB3-2D48-BDE7-1318E768F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109D15-A004-194C-BCD0-817BD94D20A4}"/>
              </a:ext>
            </a:extLst>
          </p:cNvPr>
          <p:cNvSpPr>
            <a:spLocks noGrp="1"/>
          </p:cNvSpPr>
          <p:nvPr>
            <p:ph type="dt" sz="half" idx="10"/>
          </p:nvPr>
        </p:nvSpPr>
        <p:spPr/>
        <p:txBody>
          <a:bodyPr/>
          <a:lstStyle/>
          <a:p>
            <a:fld id="{89C8044D-FD1B-974F-A88F-640E42CC26AE}" type="datetimeFigureOut">
              <a:rPr lang="en-US" smtClean="0"/>
              <a:t>4/3/20</a:t>
            </a:fld>
            <a:endParaRPr lang="en-US"/>
          </a:p>
        </p:txBody>
      </p:sp>
      <p:sp>
        <p:nvSpPr>
          <p:cNvPr id="6" name="Footer Placeholder 5">
            <a:extLst>
              <a:ext uri="{FF2B5EF4-FFF2-40B4-BE49-F238E27FC236}">
                <a16:creationId xmlns:a16="http://schemas.microsoft.com/office/drawing/2014/main" id="{917EE500-269B-F54F-98A8-C4A50358FA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BECC06-323A-4C4F-80EE-7509B244E16A}"/>
              </a:ext>
            </a:extLst>
          </p:cNvPr>
          <p:cNvSpPr>
            <a:spLocks noGrp="1"/>
          </p:cNvSpPr>
          <p:nvPr>
            <p:ph type="sldNum" sz="quarter" idx="12"/>
          </p:nvPr>
        </p:nvSpPr>
        <p:spPr/>
        <p:txBody>
          <a:bodyPr/>
          <a:lstStyle/>
          <a:p>
            <a:fld id="{23AE46B1-CC9E-7E40-B006-86234B4C0E3F}" type="slidenum">
              <a:rPr lang="en-US" smtClean="0"/>
              <a:t>‹#›</a:t>
            </a:fld>
            <a:endParaRPr lang="en-US"/>
          </a:p>
        </p:txBody>
      </p:sp>
    </p:spTree>
    <p:extLst>
      <p:ext uri="{BB962C8B-B14F-4D97-AF65-F5344CB8AC3E}">
        <p14:creationId xmlns:p14="http://schemas.microsoft.com/office/powerpoint/2010/main" val="297984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79AFF-F71E-6A40-BFD4-FF9D1793F9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5F2D1F-7125-B042-A16E-851D735A4B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37B15C-718C-8A4D-8E54-56E33D618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AFAAA1-D0DF-2546-A038-1A64B64AE8F9}"/>
              </a:ext>
            </a:extLst>
          </p:cNvPr>
          <p:cNvSpPr>
            <a:spLocks noGrp="1"/>
          </p:cNvSpPr>
          <p:nvPr>
            <p:ph type="dt" sz="half" idx="10"/>
          </p:nvPr>
        </p:nvSpPr>
        <p:spPr/>
        <p:txBody>
          <a:bodyPr/>
          <a:lstStyle/>
          <a:p>
            <a:fld id="{89C8044D-FD1B-974F-A88F-640E42CC26AE}" type="datetimeFigureOut">
              <a:rPr lang="en-US" smtClean="0"/>
              <a:t>4/3/20</a:t>
            </a:fld>
            <a:endParaRPr lang="en-US"/>
          </a:p>
        </p:txBody>
      </p:sp>
      <p:sp>
        <p:nvSpPr>
          <p:cNvPr id="6" name="Footer Placeholder 5">
            <a:extLst>
              <a:ext uri="{FF2B5EF4-FFF2-40B4-BE49-F238E27FC236}">
                <a16:creationId xmlns:a16="http://schemas.microsoft.com/office/drawing/2014/main" id="{F6112E60-CB55-AC46-ADF8-9F7086CFE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246EFA-46C6-AA4F-AA28-9FCC8961C127}"/>
              </a:ext>
            </a:extLst>
          </p:cNvPr>
          <p:cNvSpPr>
            <a:spLocks noGrp="1"/>
          </p:cNvSpPr>
          <p:nvPr>
            <p:ph type="sldNum" sz="quarter" idx="12"/>
          </p:nvPr>
        </p:nvSpPr>
        <p:spPr/>
        <p:txBody>
          <a:bodyPr/>
          <a:lstStyle/>
          <a:p>
            <a:fld id="{23AE46B1-CC9E-7E40-B006-86234B4C0E3F}" type="slidenum">
              <a:rPr lang="en-US" smtClean="0"/>
              <a:t>‹#›</a:t>
            </a:fld>
            <a:endParaRPr lang="en-US"/>
          </a:p>
        </p:txBody>
      </p:sp>
    </p:spTree>
    <p:extLst>
      <p:ext uri="{BB962C8B-B14F-4D97-AF65-F5344CB8AC3E}">
        <p14:creationId xmlns:p14="http://schemas.microsoft.com/office/powerpoint/2010/main" val="790456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9017AC-2355-E14C-805A-7DA8E04678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58E0EB-4620-EF47-8560-2BFC9C5AB8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B6C887-D7C7-E342-ADC2-CFE33E7F53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8044D-FD1B-974F-A88F-640E42CC26AE}" type="datetimeFigureOut">
              <a:rPr lang="en-US" smtClean="0"/>
              <a:t>4/3/20</a:t>
            </a:fld>
            <a:endParaRPr lang="en-US"/>
          </a:p>
        </p:txBody>
      </p:sp>
      <p:sp>
        <p:nvSpPr>
          <p:cNvPr id="5" name="Footer Placeholder 4">
            <a:extLst>
              <a:ext uri="{FF2B5EF4-FFF2-40B4-BE49-F238E27FC236}">
                <a16:creationId xmlns:a16="http://schemas.microsoft.com/office/drawing/2014/main" id="{AD655A06-A2C3-F54F-A106-A70160E44D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CDCC3E-4AD6-5240-811E-3CDE08B5AC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E46B1-CC9E-7E40-B006-86234B4C0E3F}" type="slidenum">
              <a:rPr lang="en-US" smtClean="0"/>
              <a:t>‹#›</a:t>
            </a:fld>
            <a:endParaRPr lang="en-US"/>
          </a:p>
        </p:txBody>
      </p:sp>
    </p:spTree>
    <p:extLst>
      <p:ext uri="{BB962C8B-B14F-4D97-AF65-F5344CB8AC3E}">
        <p14:creationId xmlns:p14="http://schemas.microsoft.com/office/powerpoint/2010/main" val="2458302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6906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Arrow 9">
            <a:extLst>
              <a:ext uri="{FF2B5EF4-FFF2-40B4-BE49-F238E27FC236}">
                <a16:creationId xmlns:a16="http://schemas.microsoft.com/office/drawing/2014/main" id="{9B8E54A5-61D5-594E-974B-690728CA4A8A}"/>
              </a:ext>
            </a:extLst>
          </p:cNvPr>
          <p:cNvSpPr/>
          <p:nvPr/>
        </p:nvSpPr>
        <p:spPr>
          <a:xfrm rot="16200000">
            <a:off x="8059646" y="1279404"/>
            <a:ext cx="798325" cy="790415"/>
          </a:xfrm>
          <a:prstGeom prst="rightArrow">
            <a:avLst/>
          </a:prstGeom>
          <a:solidFill>
            <a:srgbClr val="38464F"/>
          </a:solidFill>
          <a:ln w="28575">
            <a:solidFill>
              <a:schemeClr val="bg1"/>
            </a:solidFill>
          </a:ln>
          <a:effectLst>
            <a:outerShdw sx="1000" sy="1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6DBA9F4A-1B95-A641-BAA6-B41DBA809324}"/>
              </a:ext>
            </a:extLst>
          </p:cNvPr>
          <p:cNvSpPr/>
          <p:nvPr/>
        </p:nvSpPr>
        <p:spPr>
          <a:xfrm rot="16200000">
            <a:off x="5119489" y="2778151"/>
            <a:ext cx="798325" cy="790415"/>
          </a:xfrm>
          <a:prstGeom prst="rightArrow">
            <a:avLst/>
          </a:prstGeom>
          <a:solidFill>
            <a:srgbClr val="38464F"/>
          </a:solidFill>
          <a:ln w="28575">
            <a:solidFill>
              <a:schemeClr val="bg1"/>
            </a:solidFill>
          </a:ln>
          <a:effectLst>
            <a:outerShdw sx="1000" sy="1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DC573F59-0184-0242-9A49-84A39E216C1C}"/>
              </a:ext>
            </a:extLst>
          </p:cNvPr>
          <p:cNvSpPr/>
          <p:nvPr/>
        </p:nvSpPr>
        <p:spPr>
          <a:xfrm rot="5400000" flipV="1">
            <a:off x="7413080" y="3281329"/>
            <a:ext cx="2091457" cy="790415"/>
          </a:xfrm>
          <a:prstGeom prst="rightArrow">
            <a:avLst/>
          </a:prstGeom>
          <a:solidFill>
            <a:srgbClr val="38464F"/>
          </a:solidFill>
          <a:ln w="28575">
            <a:solidFill>
              <a:schemeClr val="bg1"/>
            </a:solidFill>
          </a:ln>
          <a:effectLst>
            <a:outerShdw sx="1000" sy="1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10CBCBD-E3D9-C640-A43F-051D96657E98}"/>
              </a:ext>
            </a:extLst>
          </p:cNvPr>
          <p:cNvSpPr txBox="1"/>
          <p:nvPr/>
        </p:nvSpPr>
        <p:spPr>
          <a:xfrm>
            <a:off x="376753" y="3502961"/>
            <a:ext cx="5574593" cy="707886"/>
          </a:xfrm>
          <a:prstGeom prst="rect">
            <a:avLst/>
          </a:prstGeom>
          <a:solidFill>
            <a:schemeClr val="bg1"/>
          </a:solidFill>
        </p:spPr>
        <p:txBody>
          <a:bodyPr wrap="square" rtlCol="0">
            <a:spAutoFit/>
          </a:bodyPr>
          <a:lstStyle/>
          <a:p>
            <a:pPr algn="ctr"/>
            <a:r>
              <a:rPr lang="en-US" sz="40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Let God Lead</a:t>
            </a:r>
            <a:endParaRPr lang="en-US" sz="28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83C85423-D0AF-D944-A158-8747CC92CF27}"/>
              </a:ext>
            </a:extLst>
          </p:cNvPr>
          <p:cNvSpPr txBox="1"/>
          <p:nvPr/>
        </p:nvSpPr>
        <p:spPr>
          <a:xfrm>
            <a:off x="8556172" y="5936342"/>
            <a:ext cx="2830285" cy="523220"/>
          </a:xfrm>
          <a:prstGeom prst="rect">
            <a:avLst/>
          </a:prstGeom>
          <a:noFill/>
        </p:spPr>
        <p:txBody>
          <a:bodyPr wrap="square" rtlCol="0">
            <a:spAutoFit/>
          </a:bodyPr>
          <a:lstStyle/>
          <a:p>
            <a:pPr algn="r"/>
            <a:r>
              <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Joshua 7 &amp; 8</a:t>
            </a:r>
          </a:p>
        </p:txBody>
      </p:sp>
      <p:sp>
        <p:nvSpPr>
          <p:cNvPr id="4" name="TextBox 3">
            <a:extLst>
              <a:ext uri="{FF2B5EF4-FFF2-40B4-BE49-F238E27FC236}">
                <a16:creationId xmlns:a16="http://schemas.microsoft.com/office/drawing/2014/main" id="{6D97CCBB-394D-E44A-B264-A79FA4D2B7D4}"/>
              </a:ext>
            </a:extLst>
          </p:cNvPr>
          <p:cNvSpPr txBox="1"/>
          <p:nvPr/>
        </p:nvSpPr>
        <p:spPr>
          <a:xfrm>
            <a:off x="3297077" y="2000385"/>
            <a:ext cx="5574593" cy="707886"/>
          </a:xfrm>
          <a:prstGeom prst="rect">
            <a:avLst/>
          </a:prstGeom>
          <a:solidFill>
            <a:schemeClr val="bg1"/>
          </a:solidFill>
        </p:spPr>
        <p:txBody>
          <a:bodyPr wrap="square" rtlCol="0">
            <a:spAutoFit/>
          </a:bodyPr>
          <a:lstStyle/>
          <a:p>
            <a:pPr algn="ctr"/>
            <a:r>
              <a:rPr lang="en-US" sz="40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Watch God Win</a:t>
            </a:r>
            <a:endParaRPr lang="en-US" sz="28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id="{1B126830-0EB7-DB4A-978A-D60246EC5357}"/>
              </a:ext>
            </a:extLst>
          </p:cNvPr>
          <p:cNvSpPr txBox="1"/>
          <p:nvPr/>
        </p:nvSpPr>
        <p:spPr>
          <a:xfrm>
            <a:off x="6106332" y="507210"/>
            <a:ext cx="5574593" cy="707886"/>
          </a:xfrm>
          <a:prstGeom prst="rect">
            <a:avLst/>
          </a:prstGeom>
          <a:solidFill>
            <a:schemeClr val="bg1"/>
          </a:solidFill>
        </p:spPr>
        <p:txBody>
          <a:bodyPr wrap="square" rtlCol="0">
            <a:spAutoFit/>
          </a:bodyPr>
          <a:lstStyle/>
          <a:p>
            <a:pPr algn="ctr"/>
            <a:r>
              <a:rPr lang="en-US" sz="40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Take God Seriously</a:t>
            </a:r>
            <a:endParaRPr lang="en-US" sz="28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F69A4FF3-6880-3641-84E6-0286E36D038F}"/>
              </a:ext>
            </a:extLst>
          </p:cNvPr>
          <p:cNvSpPr txBox="1"/>
          <p:nvPr/>
        </p:nvSpPr>
        <p:spPr>
          <a:xfrm>
            <a:off x="6106332" y="4823865"/>
            <a:ext cx="5574593" cy="707886"/>
          </a:xfrm>
          <a:prstGeom prst="rect">
            <a:avLst/>
          </a:prstGeom>
          <a:solidFill>
            <a:schemeClr val="bg1"/>
          </a:solidFill>
        </p:spPr>
        <p:txBody>
          <a:bodyPr wrap="square" rtlCol="0">
            <a:spAutoFit/>
          </a:bodyPr>
          <a:lstStyle/>
          <a:p>
            <a:pPr algn="ctr"/>
            <a:r>
              <a:rPr lang="en-US" sz="40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Take God for Granted</a:t>
            </a:r>
            <a:endParaRPr lang="en-US" sz="28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7" name="Straight Arrow Connector 6">
            <a:extLst>
              <a:ext uri="{FF2B5EF4-FFF2-40B4-BE49-F238E27FC236}">
                <a16:creationId xmlns:a16="http://schemas.microsoft.com/office/drawing/2014/main" id="{354E3A5D-70CD-2347-9FAE-0DB788566ECB}"/>
              </a:ext>
            </a:extLst>
          </p:cNvPr>
          <p:cNvCxnSpPr/>
          <p:nvPr/>
        </p:nvCxnSpPr>
        <p:spPr>
          <a:xfrm flipV="1">
            <a:off x="4231037" y="2774197"/>
            <a:ext cx="790414" cy="654803"/>
          </a:xfrm>
          <a:prstGeom prst="straightConnector1">
            <a:avLst/>
          </a:prstGeom>
          <a:ln>
            <a:solidFill>
              <a:srgbClr val="38464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611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Arrow 9">
            <a:extLst>
              <a:ext uri="{FF2B5EF4-FFF2-40B4-BE49-F238E27FC236}">
                <a16:creationId xmlns:a16="http://schemas.microsoft.com/office/drawing/2014/main" id="{9B8E54A5-61D5-594E-974B-690728CA4A8A}"/>
              </a:ext>
            </a:extLst>
          </p:cNvPr>
          <p:cNvSpPr/>
          <p:nvPr/>
        </p:nvSpPr>
        <p:spPr>
          <a:xfrm rot="16200000">
            <a:off x="8105168" y="1233881"/>
            <a:ext cx="724935" cy="808069"/>
          </a:xfrm>
          <a:prstGeom prst="rightArrow">
            <a:avLst/>
          </a:prstGeom>
          <a:solidFill>
            <a:schemeClr val="bg1">
              <a:alpha val="16000"/>
            </a:schemeClr>
          </a:solidFill>
          <a:ln w="28575">
            <a:noFill/>
          </a:ln>
          <a:effectLst>
            <a:outerShdw sx="1000" sy="1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6DBA9F4A-1B95-A641-BAA6-B41DBA809324}"/>
              </a:ext>
            </a:extLst>
          </p:cNvPr>
          <p:cNvSpPr/>
          <p:nvPr/>
        </p:nvSpPr>
        <p:spPr>
          <a:xfrm rot="16200000">
            <a:off x="5173012" y="2724627"/>
            <a:ext cx="728765" cy="827902"/>
          </a:xfrm>
          <a:prstGeom prst="rightArrow">
            <a:avLst/>
          </a:prstGeom>
          <a:solidFill>
            <a:schemeClr val="bg1">
              <a:alpha val="16000"/>
            </a:schemeClr>
          </a:solidFill>
          <a:ln w="28575">
            <a:noFill/>
          </a:ln>
          <a:effectLst>
            <a:outerShdw sx="1000" sy="1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DC573F59-0184-0242-9A49-84A39E216C1C}"/>
              </a:ext>
            </a:extLst>
          </p:cNvPr>
          <p:cNvSpPr/>
          <p:nvPr/>
        </p:nvSpPr>
        <p:spPr>
          <a:xfrm rot="5400000" flipV="1">
            <a:off x="7460639" y="3311233"/>
            <a:ext cx="2013994" cy="808069"/>
          </a:xfrm>
          <a:prstGeom prst="rightArrow">
            <a:avLst/>
          </a:prstGeom>
          <a:solidFill>
            <a:schemeClr val="bg1">
              <a:alpha val="16000"/>
            </a:schemeClr>
          </a:solidFill>
          <a:ln w="28575">
            <a:noFill/>
          </a:ln>
          <a:effectLst>
            <a:outerShdw sx="1000" sy="1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10CBCBD-E3D9-C640-A43F-051D96657E98}"/>
              </a:ext>
            </a:extLst>
          </p:cNvPr>
          <p:cNvSpPr txBox="1"/>
          <p:nvPr/>
        </p:nvSpPr>
        <p:spPr>
          <a:xfrm>
            <a:off x="376753" y="3502961"/>
            <a:ext cx="5574593" cy="707886"/>
          </a:xfrm>
          <a:prstGeom prst="rect">
            <a:avLst/>
          </a:prstGeom>
          <a:solidFill>
            <a:schemeClr val="bg1">
              <a:alpha val="16000"/>
            </a:schemeClr>
          </a:solidFill>
        </p:spPr>
        <p:txBody>
          <a:bodyPr wrap="square" rtlCol="0">
            <a:spAutoFit/>
          </a:bodyPr>
          <a:lstStyle/>
          <a:p>
            <a:pPr algn="ctr"/>
            <a:r>
              <a:rPr lang="en-US" sz="40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Let God Lead</a:t>
            </a:r>
            <a:endParaRPr lang="en-US" sz="28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83C85423-D0AF-D944-A158-8747CC92CF27}"/>
              </a:ext>
            </a:extLst>
          </p:cNvPr>
          <p:cNvSpPr txBox="1"/>
          <p:nvPr/>
        </p:nvSpPr>
        <p:spPr>
          <a:xfrm>
            <a:off x="8556172" y="5936342"/>
            <a:ext cx="2830285" cy="523220"/>
          </a:xfrm>
          <a:prstGeom prst="rect">
            <a:avLst/>
          </a:prstGeom>
          <a:noFill/>
        </p:spPr>
        <p:txBody>
          <a:bodyPr wrap="square" rtlCol="0">
            <a:spAutoFit/>
          </a:bodyPr>
          <a:lstStyle/>
          <a:p>
            <a:pPr algn="r"/>
            <a:r>
              <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Joshua 7 &amp; 8</a:t>
            </a:r>
          </a:p>
        </p:txBody>
      </p:sp>
      <p:sp>
        <p:nvSpPr>
          <p:cNvPr id="4" name="TextBox 3">
            <a:extLst>
              <a:ext uri="{FF2B5EF4-FFF2-40B4-BE49-F238E27FC236}">
                <a16:creationId xmlns:a16="http://schemas.microsoft.com/office/drawing/2014/main" id="{6D97CCBB-394D-E44A-B264-A79FA4D2B7D4}"/>
              </a:ext>
            </a:extLst>
          </p:cNvPr>
          <p:cNvSpPr txBox="1"/>
          <p:nvPr/>
        </p:nvSpPr>
        <p:spPr>
          <a:xfrm>
            <a:off x="3297077" y="2000385"/>
            <a:ext cx="5574593" cy="707886"/>
          </a:xfrm>
          <a:prstGeom prst="rect">
            <a:avLst/>
          </a:prstGeom>
          <a:solidFill>
            <a:schemeClr val="bg1">
              <a:alpha val="16000"/>
            </a:schemeClr>
          </a:solidFill>
        </p:spPr>
        <p:txBody>
          <a:bodyPr wrap="square" rtlCol="0">
            <a:spAutoFit/>
          </a:bodyPr>
          <a:lstStyle/>
          <a:p>
            <a:pPr algn="ctr"/>
            <a:r>
              <a:rPr lang="en-US" sz="40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Watch God Win</a:t>
            </a:r>
            <a:endParaRPr lang="en-US" sz="28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id="{1B126830-0EB7-DB4A-978A-D60246EC5357}"/>
              </a:ext>
            </a:extLst>
          </p:cNvPr>
          <p:cNvSpPr txBox="1"/>
          <p:nvPr/>
        </p:nvSpPr>
        <p:spPr>
          <a:xfrm>
            <a:off x="6106332" y="507210"/>
            <a:ext cx="5574593" cy="707886"/>
          </a:xfrm>
          <a:prstGeom prst="rect">
            <a:avLst/>
          </a:prstGeom>
          <a:solidFill>
            <a:schemeClr val="bg1"/>
          </a:solidFill>
        </p:spPr>
        <p:txBody>
          <a:bodyPr wrap="square" rtlCol="0">
            <a:spAutoFit/>
          </a:bodyPr>
          <a:lstStyle/>
          <a:p>
            <a:pPr algn="ctr"/>
            <a:r>
              <a:rPr lang="en-US" sz="40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Take God Seriously</a:t>
            </a:r>
            <a:endParaRPr lang="en-US" sz="28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F69A4FF3-6880-3641-84E6-0286E36D038F}"/>
              </a:ext>
            </a:extLst>
          </p:cNvPr>
          <p:cNvSpPr txBox="1"/>
          <p:nvPr/>
        </p:nvSpPr>
        <p:spPr>
          <a:xfrm>
            <a:off x="6106332" y="4823865"/>
            <a:ext cx="5574593" cy="707886"/>
          </a:xfrm>
          <a:prstGeom prst="rect">
            <a:avLst/>
          </a:prstGeom>
          <a:solidFill>
            <a:schemeClr val="bg1"/>
          </a:solidFill>
        </p:spPr>
        <p:txBody>
          <a:bodyPr wrap="square" rtlCol="0">
            <a:spAutoFit/>
          </a:bodyPr>
          <a:lstStyle/>
          <a:p>
            <a:pPr algn="ctr"/>
            <a:r>
              <a:rPr lang="en-US" sz="40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Take God for Granted</a:t>
            </a:r>
            <a:endParaRPr lang="en-US" sz="28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7" name="Straight Arrow Connector 6">
            <a:extLst>
              <a:ext uri="{FF2B5EF4-FFF2-40B4-BE49-F238E27FC236}">
                <a16:creationId xmlns:a16="http://schemas.microsoft.com/office/drawing/2014/main" id="{354E3A5D-70CD-2347-9FAE-0DB788566ECB}"/>
              </a:ext>
            </a:extLst>
          </p:cNvPr>
          <p:cNvCxnSpPr/>
          <p:nvPr/>
        </p:nvCxnSpPr>
        <p:spPr>
          <a:xfrm flipV="1">
            <a:off x="4231037" y="2774197"/>
            <a:ext cx="790414" cy="654803"/>
          </a:xfrm>
          <a:prstGeom prst="straightConnector1">
            <a:avLst/>
          </a:prstGeom>
          <a:ln>
            <a:solidFill>
              <a:srgbClr val="38464F"/>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1BA5CDC-BE52-AE46-9EC6-3DA721F0A7B4}"/>
              </a:ext>
            </a:extLst>
          </p:cNvPr>
          <p:cNvSpPr txBox="1"/>
          <p:nvPr/>
        </p:nvSpPr>
        <p:spPr>
          <a:xfrm>
            <a:off x="9535665" y="884114"/>
            <a:ext cx="1208868" cy="4508927"/>
          </a:xfrm>
          <a:prstGeom prst="rect">
            <a:avLst/>
          </a:prstGeom>
          <a:noFill/>
        </p:spPr>
        <p:txBody>
          <a:bodyPr wrap="square" rtlCol="0">
            <a:spAutoFit/>
          </a:bodyPr>
          <a:lstStyle/>
          <a:p>
            <a:pPr algn="ctr"/>
            <a:r>
              <a:rPr lang="en-US" sz="28700" b="1" dirty="0">
                <a:ln w="28575">
                  <a:solidFill>
                    <a:schemeClr val="bg1"/>
                  </a:solidFill>
                </a:ln>
                <a:solidFill>
                  <a:srgbClr val="FF0000"/>
                </a:solidFill>
                <a:latin typeface="Comic Sans MS" panose="030F0902030302020204" pitchFamily="66" charset="0"/>
              </a:rPr>
              <a:t>?</a:t>
            </a:r>
          </a:p>
        </p:txBody>
      </p:sp>
    </p:spTree>
    <p:extLst>
      <p:ext uri="{BB962C8B-B14F-4D97-AF65-F5344CB8AC3E}">
        <p14:creationId xmlns:p14="http://schemas.microsoft.com/office/powerpoint/2010/main" val="3890231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0CBCBD-E3D9-C640-A43F-051D96657E98}"/>
              </a:ext>
            </a:extLst>
          </p:cNvPr>
          <p:cNvSpPr txBox="1"/>
          <p:nvPr/>
        </p:nvSpPr>
        <p:spPr>
          <a:xfrm>
            <a:off x="679388" y="837751"/>
            <a:ext cx="10894661" cy="2369880"/>
          </a:xfrm>
          <a:prstGeom prst="rect">
            <a:avLst/>
          </a:prstGeom>
          <a:noFill/>
        </p:spPr>
        <p:txBody>
          <a:bodyPr wrap="square" rtlCol="0">
            <a:spAutoFit/>
          </a:bodyPr>
          <a:lstStyle/>
          <a:p>
            <a:r>
              <a:rPr lang="en-US" sz="4000" i="1"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“But the Israelites were unfaithful in regard to the devoted things. </a:t>
            </a:r>
            <a:r>
              <a:rPr lang="en-US" sz="4000" i="1" dirty="0" err="1">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Achan</a:t>
            </a:r>
            <a:r>
              <a:rPr lang="en-US" sz="4000" i="1"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 ... took some of them.  So the Lord’s anger burned against Israel”</a:t>
            </a:r>
          </a:p>
          <a:p>
            <a:pPr algn="r"/>
            <a:r>
              <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(7:1)</a:t>
            </a:r>
          </a:p>
        </p:txBody>
      </p:sp>
      <p:sp>
        <p:nvSpPr>
          <p:cNvPr id="8" name="TextBox 7">
            <a:extLst>
              <a:ext uri="{FF2B5EF4-FFF2-40B4-BE49-F238E27FC236}">
                <a16:creationId xmlns:a16="http://schemas.microsoft.com/office/drawing/2014/main" id="{83C85423-D0AF-D944-A158-8747CC92CF27}"/>
              </a:ext>
            </a:extLst>
          </p:cNvPr>
          <p:cNvSpPr txBox="1"/>
          <p:nvPr/>
        </p:nvSpPr>
        <p:spPr>
          <a:xfrm>
            <a:off x="8556172" y="5936342"/>
            <a:ext cx="2830285" cy="523220"/>
          </a:xfrm>
          <a:prstGeom prst="rect">
            <a:avLst/>
          </a:prstGeom>
          <a:noFill/>
        </p:spPr>
        <p:txBody>
          <a:bodyPr wrap="square" rtlCol="0">
            <a:spAutoFit/>
          </a:bodyPr>
          <a:lstStyle/>
          <a:p>
            <a:pPr algn="r"/>
            <a:r>
              <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Joshua 7 &amp; 8</a:t>
            </a:r>
          </a:p>
        </p:txBody>
      </p:sp>
    </p:spTree>
    <p:extLst>
      <p:ext uri="{BB962C8B-B14F-4D97-AF65-F5344CB8AC3E}">
        <p14:creationId xmlns:p14="http://schemas.microsoft.com/office/powerpoint/2010/main" val="1948928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3C85423-D0AF-D944-A158-8747CC92CF27}"/>
              </a:ext>
            </a:extLst>
          </p:cNvPr>
          <p:cNvSpPr txBox="1"/>
          <p:nvPr/>
        </p:nvSpPr>
        <p:spPr>
          <a:xfrm>
            <a:off x="8556172" y="5936342"/>
            <a:ext cx="2830285" cy="523220"/>
          </a:xfrm>
          <a:prstGeom prst="rect">
            <a:avLst/>
          </a:prstGeom>
          <a:noFill/>
        </p:spPr>
        <p:txBody>
          <a:bodyPr wrap="square" rtlCol="0">
            <a:spAutoFit/>
          </a:bodyPr>
          <a:lstStyle/>
          <a:p>
            <a:pPr algn="r"/>
            <a:r>
              <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Joshua 7 &amp; 8</a:t>
            </a:r>
          </a:p>
        </p:txBody>
      </p:sp>
      <p:sp>
        <p:nvSpPr>
          <p:cNvPr id="4" name="TextBox 3">
            <a:extLst>
              <a:ext uri="{FF2B5EF4-FFF2-40B4-BE49-F238E27FC236}">
                <a16:creationId xmlns:a16="http://schemas.microsoft.com/office/drawing/2014/main" id="{176C2FB2-C22F-3E49-9AE4-C626FFD87345}"/>
              </a:ext>
            </a:extLst>
          </p:cNvPr>
          <p:cNvSpPr txBox="1"/>
          <p:nvPr/>
        </p:nvSpPr>
        <p:spPr>
          <a:xfrm>
            <a:off x="1570122" y="744261"/>
            <a:ext cx="3482325" cy="707886"/>
          </a:xfrm>
          <a:prstGeom prst="rect">
            <a:avLst/>
          </a:prstGeom>
          <a:solidFill>
            <a:schemeClr val="bg1"/>
          </a:solidFill>
        </p:spPr>
        <p:txBody>
          <a:bodyPr wrap="square" rtlCol="0">
            <a:spAutoFit/>
          </a:bodyPr>
          <a:lstStyle/>
          <a:p>
            <a:pPr algn="ctr"/>
            <a:r>
              <a:rPr lang="en-US" sz="40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Devoted</a:t>
            </a:r>
            <a:endParaRPr lang="en-US" sz="28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id="{EB1F5EA3-231C-3747-84BE-4279093F3EF1}"/>
              </a:ext>
            </a:extLst>
          </p:cNvPr>
          <p:cNvSpPr txBox="1"/>
          <p:nvPr/>
        </p:nvSpPr>
        <p:spPr>
          <a:xfrm>
            <a:off x="6855044" y="744261"/>
            <a:ext cx="3482325" cy="707886"/>
          </a:xfrm>
          <a:prstGeom prst="rect">
            <a:avLst/>
          </a:prstGeom>
          <a:solidFill>
            <a:schemeClr val="bg1"/>
          </a:solidFill>
        </p:spPr>
        <p:txBody>
          <a:bodyPr wrap="square" rtlCol="0">
            <a:spAutoFit/>
          </a:bodyPr>
          <a:lstStyle/>
          <a:p>
            <a:pPr algn="ctr"/>
            <a:r>
              <a:rPr lang="en-US" sz="40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Destroyed</a:t>
            </a:r>
            <a:endParaRPr lang="en-US" sz="28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84A23999-72ED-054D-8DE0-7D60379E9E39}"/>
              </a:ext>
            </a:extLst>
          </p:cNvPr>
          <p:cNvSpPr txBox="1"/>
          <p:nvPr/>
        </p:nvSpPr>
        <p:spPr>
          <a:xfrm>
            <a:off x="1570122" y="2464573"/>
            <a:ext cx="3482325" cy="1323439"/>
          </a:xfrm>
          <a:prstGeom prst="rect">
            <a:avLst/>
          </a:prstGeom>
          <a:noFill/>
        </p:spPr>
        <p:txBody>
          <a:bodyPr wrap="square" rtlCol="0">
            <a:spAutoFit/>
          </a:bodyPr>
          <a:lstStyle/>
          <a:p>
            <a:pPr algn="ctr"/>
            <a:r>
              <a:rPr lang="en-US" sz="40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Separated</a:t>
            </a:r>
            <a:br>
              <a:rPr lang="en-US" sz="40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br>
            <a:r>
              <a:rPr lang="en-US" sz="40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for God</a:t>
            </a:r>
            <a:endParaRPr lang="en-US" sz="28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F717D768-BD9A-0045-92C2-4C236911B3C5}"/>
              </a:ext>
            </a:extLst>
          </p:cNvPr>
          <p:cNvSpPr txBox="1"/>
          <p:nvPr/>
        </p:nvSpPr>
        <p:spPr>
          <a:xfrm>
            <a:off x="6855044" y="2464573"/>
            <a:ext cx="3482325" cy="1323439"/>
          </a:xfrm>
          <a:prstGeom prst="rect">
            <a:avLst/>
          </a:prstGeom>
          <a:noFill/>
        </p:spPr>
        <p:txBody>
          <a:bodyPr wrap="square" rtlCol="0">
            <a:spAutoFit/>
          </a:bodyPr>
          <a:lstStyle/>
          <a:p>
            <a:pPr algn="ctr"/>
            <a:r>
              <a:rPr lang="en-US" sz="40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Separated</a:t>
            </a:r>
            <a:br>
              <a:rPr lang="en-US" sz="40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br>
            <a:r>
              <a:rPr lang="en-US" sz="40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from God</a:t>
            </a:r>
            <a:endParaRPr lang="en-US" sz="28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TextBox 8">
            <a:extLst>
              <a:ext uri="{FF2B5EF4-FFF2-40B4-BE49-F238E27FC236}">
                <a16:creationId xmlns:a16="http://schemas.microsoft.com/office/drawing/2014/main" id="{6436AF5E-5B0F-7E4A-A5FC-46270E41A5B4}"/>
              </a:ext>
            </a:extLst>
          </p:cNvPr>
          <p:cNvSpPr txBox="1"/>
          <p:nvPr/>
        </p:nvSpPr>
        <p:spPr>
          <a:xfrm>
            <a:off x="4086444" y="2772349"/>
            <a:ext cx="3482325" cy="707886"/>
          </a:xfrm>
          <a:prstGeom prst="rect">
            <a:avLst/>
          </a:prstGeom>
          <a:noFill/>
        </p:spPr>
        <p:txBody>
          <a:bodyPr wrap="square" rtlCol="0">
            <a:spAutoFit/>
          </a:bodyPr>
          <a:lstStyle/>
          <a:p>
            <a:pPr algn="ctr"/>
            <a:r>
              <a:rPr lang="en-US" sz="40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or</a:t>
            </a:r>
            <a:endParaRPr lang="en-US" sz="28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341497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3C85423-D0AF-D944-A158-8747CC92CF27}"/>
              </a:ext>
            </a:extLst>
          </p:cNvPr>
          <p:cNvSpPr txBox="1"/>
          <p:nvPr/>
        </p:nvSpPr>
        <p:spPr>
          <a:xfrm>
            <a:off x="8556172" y="5936342"/>
            <a:ext cx="2830285" cy="523220"/>
          </a:xfrm>
          <a:prstGeom prst="rect">
            <a:avLst/>
          </a:prstGeom>
          <a:noFill/>
        </p:spPr>
        <p:txBody>
          <a:bodyPr wrap="square" rtlCol="0">
            <a:spAutoFit/>
          </a:bodyPr>
          <a:lstStyle/>
          <a:p>
            <a:pPr algn="r"/>
            <a:r>
              <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Joshua 7 &amp; 8</a:t>
            </a:r>
          </a:p>
        </p:txBody>
      </p:sp>
      <p:sp>
        <p:nvSpPr>
          <p:cNvPr id="4" name="TextBox 3">
            <a:extLst>
              <a:ext uri="{FF2B5EF4-FFF2-40B4-BE49-F238E27FC236}">
                <a16:creationId xmlns:a16="http://schemas.microsoft.com/office/drawing/2014/main" id="{703C6391-E6A3-C542-AF20-69876B82B01D}"/>
              </a:ext>
            </a:extLst>
          </p:cNvPr>
          <p:cNvSpPr txBox="1"/>
          <p:nvPr/>
        </p:nvSpPr>
        <p:spPr>
          <a:xfrm>
            <a:off x="679388" y="419296"/>
            <a:ext cx="10894661" cy="707886"/>
          </a:xfrm>
          <a:prstGeom prst="rect">
            <a:avLst/>
          </a:prstGeom>
          <a:noFill/>
        </p:spPr>
        <p:txBody>
          <a:bodyPr wrap="square" rtlCol="0">
            <a:spAutoFit/>
          </a:bodyPr>
          <a:lstStyle/>
          <a:p>
            <a:r>
              <a:rPr lang="en-US" sz="40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1) Why we don’t take God seriously ...</a:t>
            </a:r>
            <a:endParaRPr lang="en-US" sz="28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574528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0CBCBD-E3D9-C640-A43F-051D96657E98}"/>
              </a:ext>
            </a:extLst>
          </p:cNvPr>
          <p:cNvSpPr txBox="1"/>
          <p:nvPr/>
        </p:nvSpPr>
        <p:spPr>
          <a:xfrm>
            <a:off x="679388" y="1929951"/>
            <a:ext cx="10894661" cy="1138773"/>
          </a:xfrm>
          <a:prstGeom prst="rect">
            <a:avLst/>
          </a:prstGeom>
          <a:noFill/>
        </p:spPr>
        <p:txBody>
          <a:bodyPr wrap="square" rtlCol="0">
            <a:spAutoFit/>
          </a:bodyPr>
          <a:lstStyle/>
          <a:p>
            <a:pPr algn="ctr"/>
            <a:r>
              <a:rPr lang="en-US" sz="4000" i="1"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“I saw” ... “I coveted” ... “I took”</a:t>
            </a:r>
          </a:p>
          <a:p>
            <a:pPr algn="r"/>
            <a:r>
              <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(7:20,21)</a:t>
            </a:r>
          </a:p>
        </p:txBody>
      </p:sp>
      <p:sp>
        <p:nvSpPr>
          <p:cNvPr id="8" name="TextBox 7">
            <a:extLst>
              <a:ext uri="{FF2B5EF4-FFF2-40B4-BE49-F238E27FC236}">
                <a16:creationId xmlns:a16="http://schemas.microsoft.com/office/drawing/2014/main" id="{83C85423-D0AF-D944-A158-8747CC92CF27}"/>
              </a:ext>
            </a:extLst>
          </p:cNvPr>
          <p:cNvSpPr txBox="1"/>
          <p:nvPr/>
        </p:nvSpPr>
        <p:spPr>
          <a:xfrm>
            <a:off x="8556172" y="5936342"/>
            <a:ext cx="2830285" cy="523220"/>
          </a:xfrm>
          <a:prstGeom prst="rect">
            <a:avLst/>
          </a:prstGeom>
          <a:noFill/>
        </p:spPr>
        <p:txBody>
          <a:bodyPr wrap="square" rtlCol="0">
            <a:spAutoFit/>
          </a:bodyPr>
          <a:lstStyle/>
          <a:p>
            <a:pPr algn="r"/>
            <a:r>
              <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Joshua 7 &amp; 8</a:t>
            </a:r>
          </a:p>
        </p:txBody>
      </p:sp>
      <p:sp>
        <p:nvSpPr>
          <p:cNvPr id="4" name="TextBox 3">
            <a:extLst>
              <a:ext uri="{FF2B5EF4-FFF2-40B4-BE49-F238E27FC236}">
                <a16:creationId xmlns:a16="http://schemas.microsoft.com/office/drawing/2014/main" id="{703C6391-E6A3-C542-AF20-69876B82B01D}"/>
              </a:ext>
            </a:extLst>
          </p:cNvPr>
          <p:cNvSpPr txBox="1"/>
          <p:nvPr/>
        </p:nvSpPr>
        <p:spPr>
          <a:xfrm>
            <a:off x="679388" y="419296"/>
            <a:ext cx="10894661" cy="707886"/>
          </a:xfrm>
          <a:prstGeom prst="rect">
            <a:avLst/>
          </a:prstGeom>
          <a:noFill/>
        </p:spPr>
        <p:txBody>
          <a:bodyPr wrap="square" rtlCol="0">
            <a:spAutoFit/>
          </a:bodyPr>
          <a:lstStyle/>
          <a:p>
            <a:r>
              <a:rPr lang="en-US" sz="40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1) Why we don’t take God seriously ...</a:t>
            </a:r>
            <a:endParaRPr lang="en-US" sz="28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186511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0CBCBD-E3D9-C640-A43F-051D96657E98}"/>
              </a:ext>
            </a:extLst>
          </p:cNvPr>
          <p:cNvSpPr txBox="1"/>
          <p:nvPr/>
        </p:nvSpPr>
        <p:spPr>
          <a:xfrm>
            <a:off x="679388" y="1929951"/>
            <a:ext cx="10894661" cy="1323439"/>
          </a:xfrm>
          <a:prstGeom prst="rect">
            <a:avLst/>
          </a:prstGeom>
          <a:noFill/>
        </p:spPr>
        <p:txBody>
          <a:bodyPr wrap="square" rtlCol="0">
            <a:spAutoFit/>
          </a:bodyPr>
          <a:lstStyle/>
          <a:p>
            <a:pPr algn="ctr"/>
            <a:r>
              <a:rPr lang="en-US" sz="4000" dirty="0">
                <a:solidFill>
                  <a:schemeClr val="bg1"/>
                </a:solidFill>
                <a:effectLst>
                  <a:outerShdw dist="25400" sx="1000" sy="1000" algn="ctr" rotWithShape="0">
                    <a:schemeClr val="bg1"/>
                  </a:outerShdw>
                </a:effectLst>
                <a:latin typeface="Helvetica Neue Medium" panose="02000503000000020004" pitchFamily="2" charset="0"/>
                <a:ea typeface="Helvetica Neue Medium" panose="02000503000000020004" pitchFamily="2" charset="0"/>
                <a:cs typeface="Helvetica Neue Medium" panose="02000503000000020004" pitchFamily="2" charset="0"/>
              </a:rPr>
              <a:t>Trying to make the world</a:t>
            </a:r>
            <a:br>
              <a:rPr lang="en-US" sz="4000" dirty="0">
                <a:solidFill>
                  <a:schemeClr val="bg1"/>
                </a:solidFill>
                <a:effectLst>
                  <a:outerShdw dist="25400" sx="1000" sy="1000" algn="ctr" rotWithShape="0">
                    <a:schemeClr val="bg1"/>
                  </a:outerShdw>
                </a:effectLst>
                <a:latin typeface="Helvetica Neue Medium" panose="02000503000000020004" pitchFamily="2" charset="0"/>
                <a:ea typeface="Helvetica Neue Medium" panose="02000503000000020004" pitchFamily="2" charset="0"/>
                <a:cs typeface="Helvetica Neue Medium" panose="02000503000000020004" pitchFamily="2" charset="0"/>
              </a:rPr>
            </a:br>
            <a:r>
              <a:rPr lang="en-US" sz="4000" dirty="0">
                <a:solidFill>
                  <a:schemeClr val="bg1"/>
                </a:solidFill>
                <a:effectLst>
                  <a:outerShdw dist="25400" sx="1000" sy="1000" algn="ctr" rotWithShape="0">
                    <a:schemeClr val="bg1"/>
                  </a:outerShdw>
                </a:effectLst>
                <a:latin typeface="Helvetica Neue Medium" panose="02000503000000020004" pitchFamily="2" charset="0"/>
                <a:ea typeface="Helvetica Neue Medium" panose="02000503000000020004" pitchFamily="2" charset="0"/>
                <a:cs typeface="Helvetica Neue Medium" panose="02000503000000020004" pitchFamily="2" charset="0"/>
              </a:rPr>
              <a:t>revolve around me</a:t>
            </a:r>
            <a:endParaRPr lang="en-US" sz="2800" dirty="0">
              <a:solidFill>
                <a:schemeClr val="bg1"/>
              </a:solidFill>
              <a:effectLst>
                <a:outerShdw dist="25400" sx="1000" sy="1000" algn="ctr" rotWithShape="0">
                  <a:schemeClr val="bg1"/>
                </a:outerShdw>
              </a:effectLst>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8" name="TextBox 7">
            <a:extLst>
              <a:ext uri="{FF2B5EF4-FFF2-40B4-BE49-F238E27FC236}">
                <a16:creationId xmlns:a16="http://schemas.microsoft.com/office/drawing/2014/main" id="{83C85423-D0AF-D944-A158-8747CC92CF27}"/>
              </a:ext>
            </a:extLst>
          </p:cNvPr>
          <p:cNvSpPr txBox="1"/>
          <p:nvPr/>
        </p:nvSpPr>
        <p:spPr>
          <a:xfrm>
            <a:off x="8556172" y="5936342"/>
            <a:ext cx="2830285" cy="523220"/>
          </a:xfrm>
          <a:prstGeom prst="rect">
            <a:avLst/>
          </a:prstGeom>
          <a:noFill/>
        </p:spPr>
        <p:txBody>
          <a:bodyPr wrap="square" rtlCol="0">
            <a:spAutoFit/>
          </a:bodyPr>
          <a:lstStyle/>
          <a:p>
            <a:pPr algn="r"/>
            <a:r>
              <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Joshua 7 &amp; 8</a:t>
            </a:r>
          </a:p>
        </p:txBody>
      </p:sp>
      <p:sp>
        <p:nvSpPr>
          <p:cNvPr id="4" name="TextBox 3">
            <a:extLst>
              <a:ext uri="{FF2B5EF4-FFF2-40B4-BE49-F238E27FC236}">
                <a16:creationId xmlns:a16="http://schemas.microsoft.com/office/drawing/2014/main" id="{703C6391-E6A3-C542-AF20-69876B82B01D}"/>
              </a:ext>
            </a:extLst>
          </p:cNvPr>
          <p:cNvSpPr txBox="1"/>
          <p:nvPr/>
        </p:nvSpPr>
        <p:spPr>
          <a:xfrm>
            <a:off x="679388" y="419296"/>
            <a:ext cx="10894661" cy="707886"/>
          </a:xfrm>
          <a:prstGeom prst="rect">
            <a:avLst/>
          </a:prstGeom>
          <a:noFill/>
        </p:spPr>
        <p:txBody>
          <a:bodyPr wrap="square" rtlCol="0">
            <a:spAutoFit/>
          </a:bodyPr>
          <a:lstStyle/>
          <a:p>
            <a:r>
              <a:rPr lang="en-US" sz="40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1) Why we don’t take God seriously ...</a:t>
            </a:r>
            <a:endParaRPr lang="en-US" sz="28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429938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3C85423-D0AF-D944-A158-8747CC92CF27}"/>
              </a:ext>
            </a:extLst>
          </p:cNvPr>
          <p:cNvSpPr txBox="1"/>
          <p:nvPr/>
        </p:nvSpPr>
        <p:spPr>
          <a:xfrm>
            <a:off x="8556172" y="5936342"/>
            <a:ext cx="2830285" cy="523220"/>
          </a:xfrm>
          <a:prstGeom prst="rect">
            <a:avLst/>
          </a:prstGeom>
          <a:noFill/>
        </p:spPr>
        <p:txBody>
          <a:bodyPr wrap="square" rtlCol="0">
            <a:spAutoFit/>
          </a:bodyPr>
          <a:lstStyle/>
          <a:p>
            <a:pPr algn="r"/>
            <a:r>
              <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Joshua 7 &amp; 8</a:t>
            </a:r>
          </a:p>
        </p:txBody>
      </p:sp>
      <p:sp>
        <p:nvSpPr>
          <p:cNvPr id="4" name="TextBox 3">
            <a:extLst>
              <a:ext uri="{FF2B5EF4-FFF2-40B4-BE49-F238E27FC236}">
                <a16:creationId xmlns:a16="http://schemas.microsoft.com/office/drawing/2014/main" id="{703C6391-E6A3-C542-AF20-69876B82B01D}"/>
              </a:ext>
            </a:extLst>
          </p:cNvPr>
          <p:cNvSpPr txBox="1"/>
          <p:nvPr/>
        </p:nvSpPr>
        <p:spPr>
          <a:xfrm>
            <a:off x="679388" y="419296"/>
            <a:ext cx="10894661" cy="707886"/>
          </a:xfrm>
          <a:prstGeom prst="rect">
            <a:avLst/>
          </a:prstGeom>
          <a:noFill/>
        </p:spPr>
        <p:txBody>
          <a:bodyPr wrap="square" rtlCol="0">
            <a:spAutoFit/>
          </a:bodyPr>
          <a:lstStyle/>
          <a:p>
            <a:r>
              <a:rPr lang="en-US" sz="40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2) When we take God seriously ...</a:t>
            </a:r>
            <a:endParaRPr lang="en-US" sz="28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786459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0CBCBD-E3D9-C640-A43F-051D96657E98}"/>
              </a:ext>
            </a:extLst>
          </p:cNvPr>
          <p:cNvSpPr txBox="1"/>
          <p:nvPr/>
        </p:nvSpPr>
        <p:spPr>
          <a:xfrm>
            <a:off x="679388" y="1929951"/>
            <a:ext cx="10894661" cy="1323439"/>
          </a:xfrm>
          <a:prstGeom prst="rect">
            <a:avLst/>
          </a:prstGeom>
          <a:noFill/>
        </p:spPr>
        <p:txBody>
          <a:bodyPr wrap="square" rtlCol="0">
            <a:spAutoFit/>
          </a:bodyPr>
          <a:lstStyle/>
          <a:p>
            <a:pPr algn="ctr"/>
            <a:r>
              <a:rPr lang="en-US" sz="4000" dirty="0">
                <a:solidFill>
                  <a:schemeClr val="bg1"/>
                </a:solidFill>
                <a:effectLst>
                  <a:outerShdw dist="25400" sx="1000" sy="1000" algn="ctr" rotWithShape="0">
                    <a:schemeClr val="bg1"/>
                  </a:outerShdw>
                </a:effectLst>
                <a:latin typeface="Helvetica Neue Medium" panose="02000503000000020004" pitchFamily="2" charset="0"/>
                <a:ea typeface="Helvetica Neue Medium" panose="02000503000000020004" pitchFamily="2" charset="0"/>
                <a:cs typeface="Helvetica Neue Medium" panose="02000503000000020004" pitchFamily="2" charset="0"/>
              </a:rPr>
              <a:t>He unleashes his </a:t>
            </a:r>
            <a:br>
              <a:rPr lang="en-US" sz="4000" dirty="0">
                <a:solidFill>
                  <a:schemeClr val="bg1"/>
                </a:solidFill>
                <a:effectLst>
                  <a:outerShdw dist="25400" sx="1000" sy="1000" algn="ctr" rotWithShape="0">
                    <a:schemeClr val="bg1"/>
                  </a:outerShdw>
                </a:effectLst>
                <a:latin typeface="Helvetica Neue Medium" panose="02000503000000020004" pitchFamily="2" charset="0"/>
                <a:ea typeface="Helvetica Neue Medium" panose="02000503000000020004" pitchFamily="2" charset="0"/>
                <a:cs typeface="Helvetica Neue Medium" panose="02000503000000020004" pitchFamily="2" charset="0"/>
              </a:rPr>
            </a:br>
            <a:r>
              <a:rPr lang="en-US" sz="4000" dirty="0">
                <a:solidFill>
                  <a:schemeClr val="bg1"/>
                </a:solidFill>
                <a:effectLst>
                  <a:outerShdw dist="25400" sx="1000" sy="1000" algn="ctr" rotWithShape="0">
                    <a:schemeClr val="bg1"/>
                  </a:outerShdw>
                </a:effectLst>
                <a:latin typeface="Helvetica Neue Medium" panose="02000503000000020004" pitchFamily="2" charset="0"/>
                <a:ea typeface="Helvetica Neue Medium" panose="02000503000000020004" pitchFamily="2" charset="0"/>
                <a:cs typeface="Helvetica Neue Medium" panose="02000503000000020004" pitchFamily="2" charset="0"/>
              </a:rPr>
              <a:t>grace in overflowing ways</a:t>
            </a:r>
            <a:endParaRPr lang="en-US" sz="2800" dirty="0">
              <a:solidFill>
                <a:schemeClr val="bg1"/>
              </a:solidFill>
              <a:effectLst>
                <a:outerShdw dist="25400" sx="1000" sy="1000" algn="ctr" rotWithShape="0">
                  <a:schemeClr val="bg1"/>
                </a:outerShdw>
              </a:effectLst>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8" name="TextBox 7">
            <a:extLst>
              <a:ext uri="{FF2B5EF4-FFF2-40B4-BE49-F238E27FC236}">
                <a16:creationId xmlns:a16="http://schemas.microsoft.com/office/drawing/2014/main" id="{83C85423-D0AF-D944-A158-8747CC92CF27}"/>
              </a:ext>
            </a:extLst>
          </p:cNvPr>
          <p:cNvSpPr txBox="1"/>
          <p:nvPr/>
        </p:nvSpPr>
        <p:spPr>
          <a:xfrm>
            <a:off x="8556172" y="5936342"/>
            <a:ext cx="2830285" cy="523220"/>
          </a:xfrm>
          <a:prstGeom prst="rect">
            <a:avLst/>
          </a:prstGeom>
          <a:noFill/>
        </p:spPr>
        <p:txBody>
          <a:bodyPr wrap="square" rtlCol="0">
            <a:spAutoFit/>
          </a:bodyPr>
          <a:lstStyle/>
          <a:p>
            <a:pPr algn="r"/>
            <a:r>
              <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Joshua 7 &amp; 8</a:t>
            </a:r>
          </a:p>
        </p:txBody>
      </p:sp>
      <p:sp>
        <p:nvSpPr>
          <p:cNvPr id="4" name="TextBox 3">
            <a:extLst>
              <a:ext uri="{FF2B5EF4-FFF2-40B4-BE49-F238E27FC236}">
                <a16:creationId xmlns:a16="http://schemas.microsoft.com/office/drawing/2014/main" id="{703C6391-E6A3-C542-AF20-69876B82B01D}"/>
              </a:ext>
            </a:extLst>
          </p:cNvPr>
          <p:cNvSpPr txBox="1"/>
          <p:nvPr/>
        </p:nvSpPr>
        <p:spPr>
          <a:xfrm>
            <a:off x="679388" y="419296"/>
            <a:ext cx="10894661" cy="707886"/>
          </a:xfrm>
          <a:prstGeom prst="rect">
            <a:avLst/>
          </a:prstGeom>
          <a:noFill/>
        </p:spPr>
        <p:txBody>
          <a:bodyPr wrap="square" rtlCol="0">
            <a:spAutoFit/>
          </a:bodyPr>
          <a:lstStyle/>
          <a:p>
            <a:r>
              <a:rPr lang="en-US" sz="40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2) When we take God seriously ...</a:t>
            </a:r>
            <a:endParaRPr lang="en-US" sz="28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585044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3C85423-D0AF-D944-A158-8747CC92CF27}"/>
              </a:ext>
            </a:extLst>
          </p:cNvPr>
          <p:cNvSpPr txBox="1"/>
          <p:nvPr/>
        </p:nvSpPr>
        <p:spPr>
          <a:xfrm>
            <a:off x="8556172" y="5936342"/>
            <a:ext cx="2830285" cy="523220"/>
          </a:xfrm>
          <a:prstGeom prst="rect">
            <a:avLst/>
          </a:prstGeom>
          <a:noFill/>
        </p:spPr>
        <p:txBody>
          <a:bodyPr wrap="square" rtlCol="0">
            <a:spAutoFit/>
          </a:bodyPr>
          <a:lstStyle/>
          <a:p>
            <a:pPr algn="r"/>
            <a:r>
              <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Joshua 7 &amp; 8</a:t>
            </a:r>
          </a:p>
        </p:txBody>
      </p:sp>
      <p:sp>
        <p:nvSpPr>
          <p:cNvPr id="4" name="TextBox 3">
            <a:extLst>
              <a:ext uri="{FF2B5EF4-FFF2-40B4-BE49-F238E27FC236}">
                <a16:creationId xmlns:a16="http://schemas.microsoft.com/office/drawing/2014/main" id="{703C6391-E6A3-C542-AF20-69876B82B01D}"/>
              </a:ext>
            </a:extLst>
          </p:cNvPr>
          <p:cNvSpPr txBox="1"/>
          <p:nvPr/>
        </p:nvSpPr>
        <p:spPr>
          <a:xfrm>
            <a:off x="679388" y="419296"/>
            <a:ext cx="10894661" cy="707886"/>
          </a:xfrm>
          <a:prstGeom prst="rect">
            <a:avLst/>
          </a:prstGeom>
          <a:noFill/>
        </p:spPr>
        <p:txBody>
          <a:bodyPr wrap="square" rtlCol="0">
            <a:spAutoFit/>
          </a:bodyPr>
          <a:lstStyle/>
          <a:p>
            <a:r>
              <a:rPr lang="en-US" sz="40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2) When we take God seriously ...</a:t>
            </a:r>
            <a:endParaRPr lang="en-US" sz="28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id="{1853E7F9-7D5C-3246-ABA0-311F0667896F}"/>
              </a:ext>
            </a:extLst>
          </p:cNvPr>
          <p:cNvSpPr txBox="1"/>
          <p:nvPr/>
        </p:nvSpPr>
        <p:spPr>
          <a:xfrm>
            <a:off x="679388" y="1625151"/>
            <a:ext cx="10894661" cy="2369880"/>
          </a:xfrm>
          <a:prstGeom prst="rect">
            <a:avLst/>
          </a:prstGeom>
          <a:noFill/>
        </p:spPr>
        <p:txBody>
          <a:bodyPr wrap="square" rtlCol="0">
            <a:spAutoFit/>
          </a:bodyPr>
          <a:lstStyle/>
          <a:p>
            <a:r>
              <a:rPr lang="en-US" sz="4000" i="1"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 I have delivered into your hands the king of Ai, his people and his land.  You shall do to Ai and it’s king as you did to Jericho and its king ...</a:t>
            </a:r>
          </a:p>
          <a:p>
            <a:pPr algn="r"/>
            <a:r>
              <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(8:1,2)</a:t>
            </a:r>
          </a:p>
        </p:txBody>
      </p:sp>
    </p:spTree>
    <p:extLst>
      <p:ext uri="{BB962C8B-B14F-4D97-AF65-F5344CB8AC3E}">
        <p14:creationId xmlns:p14="http://schemas.microsoft.com/office/powerpoint/2010/main" val="264355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79C801-7A01-3141-A276-1F5971E17B4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18319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3C85423-D0AF-D944-A158-8747CC92CF27}"/>
              </a:ext>
            </a:extLst>
          </p:cNvPr>
          <p:cNvSpPr txBox="1"/>
          <p:nvPr/>
        </p:nvSpPr>
        <p:spPr>
          <a:xfrm>
            <a:off x="8556172" y="5936342"/>
            <a:ext cx="2830285" cy="523220"/>
          </a:xfrm>
          <a:prstGeom prst="rect">
            <a:avLst/>
          </a:prstGeom>
          <a:noFill/>
        </p:spPr>
        <p:txBody>
          <a:bodyPr wrap="square" rtlCol="0">
            <a:spAutoFit/>
          </a:bodyPr>
          <a:lstStyle/>
          <a:p>
            <a:pPr algn="r"/>
            <a:r>
              <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Joshua 7 &amp; 8</a:t>
            </a:r>
          </a:p>
        </p:txBody>
      </p:sp>
      <p:sp>
        <p:nvSpPr>
          <p:cNvPr id="4" name="TextBox 3">
            <a:extLst>
              <a:ext uri="{FF2B5EF4-FFF2-40B4-BE49-F238E27FC236}">
                <a16:creationId xmlns:a16="http://schemas.microsoft.com/office/drawing/2014/main" id="{703C6391-E6A3-C542-AF20-69876B82B01D}"/>
              </a:ext>
            </a:extLst>
          </p:cNvPr>
          <p:cNvSpPr txBox="1"/>
          <p:nvPr/>
        </p:nvSpPr>
        <p:spPr>
          <a:xfrm>
            <a:off x="679388" y="419296"/>
            <a:ext cx="10894661" cy="707886"/>
          </a:xfrm>
          <a:prstGeom prst="rect">
            <a:avLst/>
          </a:prstGeom>
          <a:noFill/>
        </p:spPr>
        <p:txBody>
          <a:bodyPr wrap="square" rtlCol="0">
            <a:spAutoFit/>
          </a:bodyPr>
          <a:lstStyle/>
          <a:p>
            <a:r>
              <a:rPr lang="en-US" sz="40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2) When we take God seriously ...</a:t>
            </a:r>
            <a:endParaRPr lang="en-US" sz="28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id="{1853E7F9-7D5C-3246-ABA0-311F0667896F}"/>
              </a:ext>
            </a:extLst>
          </p:cNvPr>
          <p:cNvSpPr txBox="1"/>
          <p:nvPr/>
        </p:nvSpPr>
        <p:spPr>
          <a:xfrm>
            <a:off x="679388" y="1625151"/>
            <a:ext cx="10894661" cy="2369880"/>
          </a:xfrm>
          <a:prstGeom prst="rect">
            <a:avLst/>
          </a:prstGeom>
          <a:noFill/>
        </p:spPr>
        <p:txBody>
          <a:bodyPr wrap="square" rtlCol="0">
            <a:spAutoFit/>
          </a:bodyPr>
          <a:lstStyle/>
          <a:p>
            <a:r>
              <a:rPr lang="en-US" sz="4000" i="1"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You shall do to Ai and it’s king as you did to Jericho and its king, except that you may carry off their plunder and livestock for yourselves ...</a:t>
            </a:r>
          </a:p>
          <a:p>
            <a:pPr algn="r"/>
            <a:r>
              <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(8:1,2)</a:t>
            </a:r>
          </a:p>
        </p:txBody>
      </p:sp>
    </p:spTree>
    <p:extLst>
      <p:ext uri="{BB962C8B-B14F-4D97-AF65-F5344CB8AC3E}">
        <p14:creationId xmlns:p14="http://schemas.microsoft.com/office/powerpoint/2010/main" val="4199981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3C85423-D0AF-D944-A158-8747CC92CF27}"/>
              </a:ext>
            </a:extLst>
          </p:cNvPr>
          <p:cNvSpPr txBox="1"/>
          <p:nvPr/>
        </p:nvSpPr>
        <p:spPr>
          <a:xfrm>
            <a:off x="8556172" y="5936342"/>
            <a:ext cx="2830285" cy="523220"/>
          </a:xfrm>
          <a:prstGeom prst="rect">
            <a:avLst/>
          </a:prstGeom>
          <a:noFill/>
        </p:spPr>
        <p:txBody>
          <a:bodyPr wrap="square" rtlCol="0">
            <a:spAutoFit/>
          </a:bodyPr>
          <a:lstStyle/>
          <a:p>
            <a:pPr algn="r"/>
            <a:r>
              <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Joshua 7 &amp; 8</a:t>
            </a:r>
          </a:p>
        </p:txBody>
      </p:sp>
      <p:sp>
        <p:nvSpPr>
          <p:cNvPr id="4" name="TextBox 3">
            <a:extLst>
              <a:ext uri="{FF2B5EF4-FFF2-40B4-BE49-F238E27FC236}">
                <a16:creationId xmlns:a16="http://schemas.microsoft.com/office/drawing/2014/main" id="{703C6391-E6A3-C542-AF20-69876B82B01D}"/>
              </a:ext>
            </a:extLst>
          </p:cNvPr>
          <p:cNvSpPr txBox="1"/>
          <p:nvPr/>
        </p:nvSpPr>
        <p:spPr>
          <a:xfrm>
            <a:off x="679388" y="419296"/>
            <a:ext cx="10894661" cy="707886"/>
          </a:xfrm>
          <a:prstGeom prst="rect">
            <a:avLst/>
          </a:prstGeom>
          <a:noFill/>
        </p:spPr>
        <p:txBody>
          <a:bodyPr wrap="square" rtlCol="0">
            <a:spAutoFit/>
          </a:bodyPr>
          <a:lstStyle/>
          <a:p>
            <a:r>
              <a:rPr lang="en-US" sz="40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2) When we take God seriously ...</a:t>
            </a:r>
            <a:endParaRPr lang="en-US" sz="28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id="{1853E7F9-7D5C-3246-ABA0-311F0667896F}"/>
              </a:ext>
            </a:extLst>
          </p:cNvPr>
          <p:cNvSpPr txBox="1"/>
          <p:nvPr/>
        </p:nvSpPr>
        <p:spPr>
          <a:xfrm>
            <a:off x="679388" y="1625151"/>
            <a:ext cx="10894661" cy="2369880"/>
          </a:xfrm>
          <a:prstGeom prst="rect">
            <a:avLst/>
          </a:prstGeom>
          <a:noFill/>
        </p:spPr>
        <p:txBody>
          <a:bodyPr wrap="square" rtlCol="0">
            <a:spAutoFit/>
          </a:bodyPr>
          <a:lstStyle/>
          <a:p>
            <a:r>
              <a:rPr lang="en-US" sz="4000" i="1"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Let us then approach God’s throne of grace with confidence, so that we may receive mercy and find grace to help us in our time of need</a:t>
            </a:r>
          </a:p>
          <a:p>
            <a:pPr algn="r"/>
            <a:r>
              <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(Hebrews 4:16)</a:t>
            </a:r>
          </a:p>
        </p:txBody>
      </p:sp>
    </p:spTree>
    <p:extLst>
      <p:ext uri="{BB962C8B-B14F-4D97-AF65-F5344CB8AC3E}">
        <p14:creationId xmlns:p14="http://schemas.microsoft.com/office/powerpoint/2010/main" val="2032746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770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066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E1D02D-D207-954F-8E82-95418083A671}"/>
              </a:ext>
            </a:extLst>
          </p:cNvPr>
          <p:cNvSpPr txBox="1"/>
          <p:nvPr/>
        </p:nvSpPr>
        <p:spPr>
          <a:xfrm>
            <a:off x="-637309" y="5970571"/>
            <a:ext cx="13438909" cy="769441"/>
          </a:xfrm>
          <a:prstGeom prst="rect">
            <a:avLst/>
          </a:prstGeom>
          <a:noFill/>
        </p:spPr>
        <p:txBody>
          <a:bodyPr wrap="square" rtlCol="0">
            <a:spAutoFit/>
          </a:bodyPr>
          <a:lstStyle/>
          <a:p>
            <a:pPr algn="ctr"/>
            <a:r>
              <a:rPr lang="en-US" sz="4400" b="1" dirty="0">
                <a:solidFill>
                  <a:schemeClr val="bg1"/>
                </a:solidFill>
                <a:latin typeface="Helvetica Neue Light" panose="02000403000000020004" pitchFamily="2" charset="0"/>
                <a:ea typeface="Helvetica Neue Light" panose="02000403000000020004" pitchFamily="2" charset="0"/>
              </a:rPr>
              <a:t>Joshua 7 &amp; 8</a:t>
            </a:r>
          </a:p>
        </p:txBody>
      </p:sp>
    </p:spTree>
    <p:extLst>
      <p:ext uri="{BB962C8B-B14F-4D97-AF65-F5344CB8AC3E}">
        <p14:creationId xmlns:p14="http://schemas.microsoft.com/office/powerpoint/2010/main" val="189476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0CBCBD-E3D9-C640-A43F-051D96657E98}"/>
              </a:ext>
            </a:extLst>
          </p:cNvPr>
          <p:cNvSpPr txBox="1"/>
          <p:nvPr/>
        </p:nvSpPr>
        <p:spPr>
          <a:xfrm>
            <a:off x="376753" y="3502961"/>
            <a:ext cx="5574593" cy="707886"/>
          </a:xfrm>
          <a:prstGeom prst="rect">
            <a:avLst/>
          </a:prstGeom>
          <a:solidFill>
            <a:schemeClr val="bg1"/>
          </a:solidFill>
        </p:spPr>
        <p:txBody>
          <a:bodyPr wrap="square" rtlCol="0">
            <a:spAutoFit/>
          </a:bodyPr>
          <a:lstStyle/>
          <a:p>
            <a:pPr algn="ctr"/>
            <a:r>
              <a:rPr lang="en-US" sz="40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Let God Lead</a:t>
            </a:r>
            <a:endParaRPr lang="en-US" sz="28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83C85423-D0AF-D944-A158-8747CC92CF27}"/>
              </a:ext>
            </a:extLst>
          </p:cNvPr>
          <p:cNvSpPr txBox="1"/>
          <p:nvPr/>
        </p:nvSpPr>
        <p:spPr>
          <a:xfrm>
            <a:off x="8556172" y="5936342"/>
            <a:ext cx="2830285" cy="523220"/>
          </a:xfrm>
          <a:prstGeom prst="rect">
            <a:avLst/>
          </a:prstGeom>
          <a:noFill/>
        </p:spPr>
        <p:txBody>
          <a:bodyPr wrap="square" rtlCol="0">
            <a:spAutoFit/>
          </a:bodyPr>
          <a:lstStyle/>
          <a:p>
            <a:pPr algn="r"/>
            <a:r>
              <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Joshua 7 &amp; 8</a:t>
            </a:r>
          </a:p>
        </p:txBody>
      </p:sp>
      <p:cxnSp>
        <p:nvCxnSpPr>
          <p:cNvPr id="7" name="Straight Arrow Connector 6">
            <a:extLst>
              <a:ext uri="{FF2B5EF4-FFF2-40B4-BE49-F238E27FC236}">
                <a16:creationId xmlns:a16="http://schemas.microsoft.com/office/drawing/2014/main" id="{354E3A5D-70CD-2347-9FAE-0DB788566ECB}"/>
              </a:ext>
            </a:extLst>
          </p:cNvPr>
          <p:cNvCxnSpPr/>
          <p:nvPr/>
        </p:nvCxnSpPr>
        <p:spPr>
          <a:xfrm flipV="1">
            <a:off x="4231037" y="2774197"/>
            <a:ext cx="790414" cy="654803"/>
          </a:xfrm>
          <a:prstGeom prst="straightConnector1">
            <a:avLst/>
          </a:prstGeom>
          <a:ln>
            <a:solidFill>
              <a:srgbClr val="38464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430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ight Arrow 8">
            <a:extLst>
              <a:ext uri="{FF2B5EF4-FFF2-40B4-BE49-F238E27FC236}">
                <a16:creationId xmlns:a16="http://schemas.microsoft.com/office/drawing/2014/main" id="{6DBA9F4A-1B95-A641-BAA6-B41DBA809324}"/>
              </a:ext>
            </a:extLst>
          </p:cNvPr>
          <p:cNvSpPr/>
          <p:nvPr/>
        </p:nvSpPr>
        <p:spPr>
          <a:xfrm rot="16200000">
            <a:off x="5119489" y="2778151"/>
            <a:ext cx="798325" cy="790415"/>
          </a:xfrm>
          <a:prstGeom prst="rightArrow">
            <a:avLst/>
          </a:prstGeom>
          <a:solidFill>
            <a:srgbClr val="38464F"/>
          </a:solidFill>
          <a:ln w="28575">
            <a:solidFill>
              <a:schemeClr val="bg1"/>
            </a:solidFill>
          </a:ln>
          <a:effectLst>
            <a:outerShdw sx="1000" sy="1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10CBCBD-E3D9-C640-A43F-051D96657E98}"/>
              </a:ext>
            </a:extLst>
          </p:cNvPr>
          <p:cNvSpPr txBox="1"/>
          <p:nvPr/>
        </p:nvSpPr>
        <p:spPr>
          <a:xfrm>
            <a:off x="376753" y="3502961"/>
            <a:ext cx="5574593" cy="707886"/>
          </a:xfrm>
          <a:prstGeom prst="rect">
            <a:avLst/>
          </a:prstGeom>
          <a:solidFill>
            <a:schemeClr val="bg1"/>
          </a:solidFill>
        </p:spPr>
        <p:txBody>
          <a:bodyPr wrap="square" rtlCol="0">
            <a:spAutoFit/>
          </a:bodyPr>
          <a:lstStyle/>
          <a:p>
            <a:pPr algn="ctr"/>
            <a:r>
              <a:rPr lang="en-US" sz="40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Let God Lead</a:t>
            </a:r>
            <a:endParaRPr lang="en-US" sz="28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83C85423-D0AF-D944-A158-8747CC92CF27}"/>
              </a:ext>
            </a:extLst>
          </p:cNvPr>
          <p:cNvSpPr txBox="1"/>
          <p:nvPr/>
        </p:nvSpPr>
        <p:spPr>
          <a:xfrm>
            <a:off x="8556172" y="5936342"/>
            <a:ext cx="2830285" cy="523220"/>
          </a:xfrm>
          <a:prstGeom prst="rect">
            <a:avLst/>
          </a:prstGeom>
          <a:noFill/>
        </p:spPr>
        <p:txBody>
          <a:bodyPr wrap="square" rtlCol="0">
            <a:spAutoFit/>
          </a:bodyPr>
          <a:lstStyle/>
          <a:p>
            <a:pPr algn="r"/>
            <a:r>
              <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Joshua 7 &amp; 8</a:t>
            </a:r>
          </a:p>
        </p:txBody>
      </p:sp>
      <p:sp>
        <p:nvSpPr>
          <p:cNvPr id="4" name="TextBox 3">
            <a:extLst>
              <a:ext uri="{FF2B5EF4-FFF2-40B4-BE49-F238E27FC236}">
                <a16:creationId xmlns:a16="http://schemas.microsoft.com/office/drawing/2014/main" id="{6D97CCBB-394D-E44A-B264-A79FA4D2B7D4}"/>
              </a:ext>
            </a:extLst>
          </p:cNvPr>
          <p:cNvSpPr txBox="1"/>
          <p:nvPr/>
        </p:nvSpPr>
        <p:spPr>
          <a:xfrm>
            <a:off x="3297077" y="2000385"/>
            <a:ext cx="5574593" cy="707886"/>
          </a:xfrm>
          <a:prstGeom prst="rect">
            <a:avLst/>
          </a:prstGeom>
          <a:solidFill>
            <a:schemeClr val="bg1"/>
          </a:solidFill>
        </p:spPr>
        <p:txBody>
          <a:bodyPr wrap="square" rtlCol="0">
            <a:spAutoFit/>
          </a:bodyPr>
          <a:lstStyle/>
          <a:p>
            <a:pPr algn="ctr"/>
            <a:r>
              <a:rPr lang="en-US" sz="40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Watch God Win</a:t>
            </a:r>
            <a:endParaRPr lang="en-US" sz="28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7" name="Straight Arrow Connector 6">
            <a:extLst>
              <a:ext uri="{FF2B5EF4-FFF2-40B4-BE49-F238E27FC236}">
                <a16:creationId xmlns:a16="http://schemas.microsoft.com/office/drawing/2014/main" id="{354E3A5D-70CD-2347-9FAE-0DB788566ECB}"/>
              </a:ext>
            </a:extLst>
          </p:cNvPr>
          <p:cNvCxnSpPr/>
          <p:nvPr/>
        </p:nvCxnSpPr>
        <p:spPr>
          <a:xfrm flipV="1">
            <a:off x="4231037" y="2774197"/>
            <a:ext cx="790414" cy="654803"/>
          </a:xfrm>
          <a:prstGeom prst="straightConnector1">
            <a:avLst/>
          </a:prstGeom>
          <a:ln>
            <a:solidFill>
              <a:srgbClr val="38464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121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0CBCBD-E3D9-C640-A43F-051D96657E98}"/>
              </a:ext>
            </a:extLst>
          </p:cNvPr>
          <p:cNvSpPr txBox="1"/>
          <p:nvPr/>
        </p:nvSpPr>
        <p:spPr>
          <a:xfrm>
            <a:off x="679388" y="1573920"/>
            <a:ext cx="10894661" cy="1323439"/>
          </a:xfrm>
          <a:prstGeom prst="rect">
            <a:avLst/>
          </a:prstGeom>
          <a:noFill/>
        </p:spPr>
        <p:txBody>
          <a:bodyPr wrap="square" rtlCol="0">
            <a:spAutoFit/>
          </a:bodyPr>
          <a:lstStyle/>
          <a:p>
            <a:pPr marL="846138" indent="-846138"/>
            <a:r>
              <a:rPr lang="en-US" sz="40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1)	</a:t>
            </a:r>
            <a:r>
              <a:rPr lang="en-US" sz="4000" i="1"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 so that all the peoples of the earth might know that the hand of the Lord is powerful ...</a:t>
            </a:r>
            <a:endPar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endParaRPr>
          </a:p>
        </p:txBody>
      </p:sp>
      <p:sp>
        <p:nvSpPr>
          <p:cNvPr id="8" name="TextBox 7">
            <a:extLst>
              <a:ext uri="{FF2B5EF4-FFF2-40B4-BE49-F238E27FC236}">
                <a16:creationId xmlns:a16="http://schemas.microsoft.com/office/drawing/2014/main" id="{83C85423-D0AF-D944-A158-8747CC92CF27}"/>
              </a:ext>
            </a:extLst>
          </p:cNvPr>
          <p:cNvSpPr txBox="1"/>
          <p:nvPr/>
        </p:nvSpPr>
        <p:spPr>
          <a:xfrm>
            <a:off x="8556172" y="5936342"/>
            <a:ext cx="2830285" cy="523220"/>
          </a:xfrm>
          <a:prstGeom prst="rect">
            <a:avLst/>
          </a:prstGeom>
          <a:noFill/>
        </p:spPr>
        <p:txBody>
          <a:bodyPr wrap="square" rtlCol="0">
            <a:spAutoFit/>
          </a:bodyPr>
          <a:lstStyle/>
          <a:p>
            <a:pPr algn="r"/>
            <a:r>
              <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Joshua 7 &amp; 8</a:t>
            </a:r>
          </a:p>
        </p:txBody>
      </p:sp>
      <p:sp>
        <p:nvSpPr>
          <p:cNvPr id="4" name="TextBox 3">
            <a:extLst>
              <a:ext uri="{FF2B5EF4-FFF2-40B4-BE49-F238E27FC236}">
                <a16:creationId xmlns:a16="http://schemas.microsoft.com/office/drawing/2014/main" id="{A46B4128-F281-C247-BE55-347CF15D21E1}"/>
              </a:ext>
            </a:extLst>
          </p:cNvPr>
          <p:cNvSpPr txBox="1"/>
          <p:nvPr/>
        </p:nvSpPr>
        <p:spPr>
          <a:xfrm>
            <a:off x="679388" y="419296"/>
            <a:ext cx="10894661" cy="707886"/>
          </a:xfrm>
          <a:prstGeom prst="rect">
            <a:avLst/>
          </a:prstGeom>
          <a:noFill/>
        </p:spPr>
        <p:txBody>
          <a:bodyPr wrap="square" rtlCol="0">
            <a:spAutoFit/>
          </a:bodyPr>
          <a:lstStyle/>
          <a:p>
            <a:r>
              <a:rPr lang="en-US" sz="40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Why God Wins ...</a:t>
            </a:r>
            <a:endParaRPr lang="en-US" sz="28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id="{875B7D71-9F0A-1E47-8205-CDEB97F35472}"/>
              </a:ext>
            </a:extLst>
          </p:cNvPr>
          <p:cNvSpPr txBox="1"/>
          <p:nvPr/>
        </p:nvSpPr>
        <p:spPr>
          <a:xfrm>
            <a:off x="679388" y="4483682"/>
            <a:ext cx="10894661" cy="523220"/>
          </a:xfrm>
          <a:prstGeom prst="rect">
            <a:avLst/>
          </a:prstGeom>
          <a:noFill/>
        </p:spPr>
        <p:txBody>
          <a:bodyPr wrap="square" rtlCol="0">
            <a:spAutoFit/>
          </a:bodyPr>
          <a:lstStyle/>
          <a:p>
            <a:pPr marL="846138" indent="-846138" algn="r"/>
            <a:r>
              <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(Joshua 4:21-24)</a:t>
            </a:r>
            <a:endParaRPr lang="en-US"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284528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0CBCBD-E3D9-C640-A43F-051D96657E98}"/>
              </a:ext>
            </a:extLst>
          </p:cNvPr>
          <p:cNvSpPr txBox="1"/>
          <p:nvPr/>
        </p:nvSpPr>
        <p:spPr>
          <a:xfrm>
            <a:off x="679388" y="1573920"/>
            <a:ext cx="10894661" cy="1323439"/>
          </a:xfrm>
          <a:prstGeom prst="rect">
            <a:avLst/>
          </a:prstGeom>
          <a:noFill/>
        </p:spPr>
        <p:txBody>
          <a:bodyPr wrap="square" rtlCol="0">
            <a:spAutoFit/>
          </a:bodyPr>
          <a:lstStyle/>
          <a:p>
            <a:pPr marL="846138" indent="-846138"/>
            <a:r>
              <a:rPr lang="en-US" sz="40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1)	</a:t>
            </a:r>
            <a:r>
              <a:rPr lang="en-US" sz="4000" i="1"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 so that all the peoples of the earth might know that the hand of the Lord is powerful ...</a:t>
            </a:r>
            <a:endPar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endParaRPr>
          </a:p>
        </p:txBody>
      </p:sp>
      <p:sp>
        <p:nvSpPr>
          <p:cNvPr id="8" name="TextBox 7">
            <a:extLst>
              <a:ext uri="{FF2B5EF4-FFF2-40B4-BE49-F238E27FC236}">
                <a16:creationId xmlns:a16="http://schemas.microsoft.com/office/drawing/2014/main" id="{83C85423-D0AF-D944-A158-8747CC92CF27}"/>
              </a:ext>
            </a:extLst>
          </p:cNvPr>
          <p:cNvSpPr txBox="1"/>
          <p:nvPr/>
        </p:nvSpPr>
        <p:spPr>
          <a:xfrm>
            <a:off x="8556172" y="5936342"/>
            <a:ext cx="2830285" cy="523220"/>
          </a:xfrm>
          <a:prstGeom prst="rect">
            <a:avLst/>
          </a:prstGeom>
          <a:noFill/>
        </p:spPr>
        <p:txBody>
          <a:bodyPr wrap="square" rtlCol="0">
            <a:spAutoFit/>
          </a:bodyPr>
          <a:lstStyle/>
          <a:p>
            <a:pPr algn="r"/>
            <a:r>
              <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Joshua 7 &amp; 8</a:t>
            </a:r>
          </a:p>
        </p:txBody>
      </p:sp>
      <p:sp>
        <p:nvSpPr>
          <p:cNvPr id="4" name="TextBox 3">
            <a:extLst>
              <a:ext uri="{FF2B5EF4-FFF2-40B4-BE49-F238E27FC236}">
                <a16:creationId xmlns:a16="http://schemas.microsoft.com/office/drawing/2014/main" id="{A46B4128-F281-C247-BE55-347CF15D21E1}"/>
              </a:ext>
            </a:extLst>
          </p:cNvPr>
          <p:cNvSpPr txBox="1"/>
          <p:nvPr/>
        </p:nvSpPr>
        <p:spPr>
          <a:xfrm>
            <a:off x="679388" y="419296"/>
            <a:ext cx="10894661" cy="707886"/>
          </a:xfrm>
          <a:prstGeom prst="rect">
            <a:avLst/>
          </a:prstGeom>
          <a:noFill/>
        </p:spPr>
        <p:txBody>
          <a:bodyPr wrap="square" rtlCol="0">
            <a:spAutoFit/>
          </a:bodyPr>
          <a:lstStyle/>
          <a:p>
            <a:r>
              <a:rPr lang="en-US" sz="40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Why God Wins ...</a:t>
            </a:r>
            <a:endParaRPr lang="en-US" sz="2800" b="1" dirty="0">
              <a:solidFill>
                <a:schemeClr val="bg1"/>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id="{875B7D71-9F0A-1E47-8205-CDEB97F35472}"/>
              </a:ext>
            </a:extLst>
          </p:cNvPr>
          <p:cNvSpPr txBox="1"/>
          <p:nvPr/>
        </p:nvSpPr>
        <p:spPr>
          <a:xfrm>
            <a:off x="679388" y="4483682"/>
            <a:ext cx="10894661" cy="523220"/>
          </a:xfrm>
          <a:prstGeom prst="rect">
            <a:avLst/>
          </a:prstGeom>
          <a:noFill/>
        </p:spPr>
        <p:txBody>
          <a:bodyPr wrap="square" rtlCol="0">
            <a:spAutoFit/>
          </a:bodyPr>
          <a:lstStyle/>
          <a:p>
            <a:pPr marL="846138" indent="-846138" algn="r"/>
            <a:r>
              <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(Joshua 4:21-24)</a:t>
            </a:r>
            <a:endParaRPr lang="en-US"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endParaRPr>
          </a:p>
        </p:txBody>
      </p:sp>
      <p:sp>
        <p:nvSpPr>
          <p:cNvPr id="6" name="TextBox 5">
            <a:extLst>
              <a:ext uri="{FF2B5EF4-FFF2-40B4-BE49-F238E27FC236}">
                <a16:creationId xmlns:a16="http://schemas.microsoft.com/office/drawing/2014/main" id="{C10710F2-1A47-DA4D-926B-77C4CB9B91AC}"/>
              </a:ext>
            </a:extLst>
          </p:cNvPr>
          <p:cNvSpPr txBox="1"/>
          <p:nvPr/>
        </p:nvSpPr>
        <p:spPr>
          <a:xfrm>
            <a:off x="679388" y="3047120"/>
            <a:ext cx="10894661" cy="1323439"/>
          </a:xfrm>
          <a:prstGeom prst="rect">
            <a:avLst/>
          </a:prstGeom>
          <a:noFill/>
        </p:spPr>
        <p:txBody>
          <a:bodyPr wrap="square" rtlCol="0">
            <a:spAutoFit/>
          </a:bodyPr>
          <a:lstStyle/>
          <a:p>
            <a:pPr marL="846138" indent="-846138"/>
            <a:r>
              <a:rPr lang="en-US" sz="40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2)	</a:t>
            </a:r>
            <a:r>
              <a:rPr lang="en-US" sz="4000" i="1"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 and so that you might always fear the Lord your God. </a:t>
            </a:r>
            <a:endPar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604971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Arrow 9">
            <a:extLst>
              <a:ext uri="{FF2B5EF4-FFF2-40B4-BE49-F238E27FC236}">
                <a16:creationId xmlns:a16="http://schemas.microsoft.com/office/drawing/2014/main" id="{9B8E54A5-61D5-594E-974B-690728CA4A8A}"/>
              </a:ext>
            </a:extLst>
          </p:cNvPr>
          <p:cNvSpPr/>
          <p:nvPr/>
        </p:nvSpPr>
        <p:spPr>
          <a:xfrm rot="16200000">
            <a:off x="8059646" y="1279404"/>
            <a:ext cx="798325" cy="790415"/>
          </a:xfrm>
          <a:prstGeom prst="rightArrow">
            <a:avLst/>
          </a:prstGeom>
          <a:solidFill>
            <a:srgbClr val="38464F"/>
          </a:solidFill>
          <a:ln w="28575">
            <a:solidFill>
              <a:schemeClr val="bg1"/>
            </a:solidFill>
          </a:ln>
          <a:effectLst>
            <a:outerShdw sx="1000" sy="1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6DBA9F4A-1B95-A641-BAA6-B41DBA809324}"/>
              </a:ext>
            </a:extLst>
          </p:cNvPr>
          <p:cNvSpPr/>
          <p:nvPr/>
        </p:nvSpPr>
        <p:spPr>
          <a:xfrm rot="16200000">
            <a:off x="5119489" y="2778151"/>
            <a:ext cx="798325" cy="790415"/>
          </a:xfrm>
          <a:prstGeom prst="rightArrow">
            <a:avLst/>
          </a:prstGeom>
          <a:solidFill>
            <a:srgbClr val="38464F"/>
          </a:solidFill>
          <a:ln w="28575">
            <a:solidFill>
              <a:schemeClr val="bg1"/>
            </a:solidFill>
          </a:ln>
          <a:effectLst>
            <a:outerShdw sx="1000" sy="1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10CBCBD-E3D9-C640-A43F-051D96657E98}"/>
              </a:ext>
            </a:extLst>
          </p:cNvPr>
          <p:cNvSpPr txBox="1"/>
          <p:nvPr/>
        </p:nvSpPr>
        <p:spPr>
          <a:xfrm>
            <a:off x="376753" y="3502961"/>
            <a:ext cx="5574593" cy="707886"/>
          </a:xfrm>
          <a:prstGeom prst="rect">
            <a:avLst/>
          </a:prstGeom>
          <a:solidFill>
            <a:schemeClr val="bg1"/>
          </a:solidFill>
        </p:spPr>
        <p:txBody>
          <a:bodyPr wrap="square" rtlCol="0">
            <a:spAutoFit/>
          </a:bodyPr>
          <a:lstStyle/>
          <a:p>
            <a:pPr algn="ctr"/>
            <a:r>
              <a:rPr lang="en-US" sz="40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Let God Lead</a:t>
            </a:r>
            <a:endParaRPr lang="en-US" sz="28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83C85423-D0AF-D944-A158-8747CC92CF27}"/>
              </a:ext>
            </a:extLst>
          </p:cNvPr>
          <p:cNvSpPr txBox="1"/>
          <p:nvPr/>
        </p:nvSpPr>
        <p:spPr>
          <a:xfrm>
            <a:off x="8556172" y="5936342"/>
            <a:ext cx="2830285" cy="523220"/>
          </a:xfrm>
          <a:prstGeom prst="rect">
            <a:avLst/>
          </a:prstGeom>
          <a:noFill/>
        </p:spPr>
        <p:txBody>
          <a:bodyPr wrap="square" rtlCol="0">
            <a:spAutoFit/>
          </a:bodyPr>
          <a:lstStyle/>
          <a:p>
            <a:pPr algn="r"/>
            <a:r>
              <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Joshua 7 &amp; 8</a:t>
            </a:r>
          </a:p>
        </p:txBody>
      </p:sp>
      <p:sp>
        <p:nvSpPr>
          <p:cNvPr id="4" name="TextBox 3">
            <a:extLst>
              <a:ext uri="{FF2B5EF4-FFF2-40B4-BE49-F238E27FC236}">
                <a16:creationId xmlns:a16="http://schemas.microsoft.com/office/drawing/2014/main" id="{6D97CCBB-394D-E44A-B264-A79FA4D2B7D4}"/>
              </a:ext>
            </a:extLst>
          </p:cNvPr>
          <p:cNvSpPr txBox="1"/>
          <p:nvPr/>
        </p:nvSpPr>
        <p:spPr>
          <a:xfrm>
            <a:off x="3297077" y="2000385"/>
            <a:ext cx="5574593" cy="707886"/>
          </a:xfrm>
          <a:prstGeom prst="rect">
            <a:avLst/>
          </a:prstGeom>
          <a:solidFill>
            <a:schemeClr val="bg1"/>
          </a:solidFill>
        </p:spPr>
        <p:txBody>
          <a:bodyPr wrap="square" rtlCol="0">
            <a:spAutoFit/>
          </a:bodyPr>
          <a:lstStyle/>
          <a:p>
            <a:pPr algn="ctr"/>
            <a:r>
              <a:rPr lang="en-US" sz="40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Watch God Win</a:t>
            </a:r>
            <a:endParaRPr lang="en-US" sz="28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id="{1B126830-0EB7-DB4A-978A-D60246EC5357}"/>
              </a:ext>
            </a:extLst>
          </p:cNvPr>
          <p:cNvSpPr txBox="1"/>
          <p:nvPr/>
        </p:nvSpPr>
        <p:spPr>
          <a:xfrm>
            <a:off x="6106332" y="507210"/>
            <a:ext cx="5574593" cy="707886"/>
          </a:xfrm>
          <a:prstGeom prst="rect">
            <a:avLst/>
          </a:prstGeom>
          <a:solidFill>
            <a:schemeClr val="bg1"/>
          </a:solidFill>
        </p:spPr>
        <p:txBody>
          <a:bodyPr wrap="square" rtlCol="0">
            <a:spAutoFit/>
          </a:bodyPr>
          <a:lstStyle/>
          <a:p>
            <a:pPr algn="ctr"/>
            <a:r>
              <a:rPr lang="en-US" sz="40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rPr>
              <a:t>Take God Seriously</a:t>
            </a:r>
            <a:endParaRPr lang="en-US" sz="2800" b="1" dirty="0">
              <a:solidFill>
                <a:srgbClr val="38464F"/>
              </a:solidFill>
              <a:effectLst>
                <a:outerShdw dist="25400" sx="1000" sy="1000" algn="ctr" rotWithShape="0">
                  <a:schemeClr val="bg1"/>
                </a:outerShdw>
              </a:effectLst>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7" name="Straight Arrow Connector 6">
            <a:extLst>
              <a:ext uri="{FF2B5EF4-FFF2-40B4-BE49-F238E27FC236}">
                <a16:creationId xmlns:a16="http://schemas.microsoft.com/office/drawing/2014/main" id="{354E3A5D-70CD-2347-9FAE-0DB788566ECB}"/>
              </a:ext>
            </a:extLst>
          </p:cNvPr>
          <p:cNvCxnSpPr/>
          <p:nvPr/>
        </p:nvCxnSpPr>
        <p:spPr>
          <a:xfrm flipV="1">
            <a:off x="4231037" y="2774197"/>
            <a:ext cx="790414" cy="654803"/>
          </a:xfrm>
          <a:prstGeom prst="straightConnector1">
            <a:avLst/>
          </a:prstGeom>
          <a:ln>
            <a:solidFill>
              <a:srgbClr val="38464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950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3C85423-D0AF-D944-A158-8747CC92CF27}"/>
              </a:ext>
            </a:extLst>
          </p:cNvPr>
          <p:cNvSpPr txBox="1"/>
          <p:nvPr/>
        </p:nvSpPr>
        <p:spPr>
          <a:xfrm>
            <a:off x="8556172" y="5936342"/>
            <a:ext cx="2830285" cy="523220"/>
          </a:xfrm>
          <a:prstGeom prst="rect">
            <a:avLst/>
          </a:prstGeom>
          <a:noFill/>
        </p:spPr>
        <p:txBody>
          <a:bodyPr wrap="square" rtlCol="0">
            <a:spAutoFit/>
          </a:bodyPr>
          <a:lstStyle/>
          <a:p>
            <a:pPr algn="r"/>
            <a:r>
              <a:rPr lang="en-US" sz="2800" dirty="0">
                <a:solidFill>
                  <a:schemeClr val="bg1"/>
                </a:solidFill>
                <a:effectLst>
                  <a:outerShdw dist="25400" sx="1000" sy="1000" algn="ctr" rotWithShape="0">
                    <a:schemeClr val="bg1"/>
                  </a:outerShdw>
                </a:effectLst>
                <a:latin typeface="Helvetica Neue Light" panose="02000403000000020004" pitchFamily="2" charset="0"/>
                <a:ea typeface="Helvetica Neue Light" panose="02000403000000020004" pitchFamily="2" charset="0"/>
              </a:rPr>
              <a:t>Joshua 7 &amp; 8</a:t>
            </a:r>
          </a:p>
        </p:txBody>
      </p:sp>
      <p:pic>
        <p:nvPicPr>
          <p:cNvPr id="6" name="Picture 5" descr="A person and a dog posing for the camera&#10;&#10;Description automatically generated">
            <a:extLst>
              <a:ext uri="{FF2B5EF4-FFF2-40B4-BE49-F238E27FC236}">
                <a16:creationId xmlns:a16="http://schemas.microsoft.com/office/drawing/2014/main" id="{5C0E9AB7-2699-5E42-99C8-BFE1918DB4F8}"/>
              </a:ext>
            </a:extLst>
          </p:cNvPr>
          <p:cNvPicPr>
            <a:picLocks noChangeAspect="1"/>
          </p:cNvPicPr>
          <p:nvPr/>
        </p:nvPicPr>
        <p:blipFill rotWithShape="1">
          <a:blip r:embed="rId3"/>
          <a:srcRect l="6301" r="4437"/>
          <a:stretch/>
        </p:blipFill>
        <p:spPr>
          <a:xfrm>
            <a:off x="6890074" y="0"/>
            <a:ext cx="5267092" cy="5936342"/>
          </a:xfrm>
          <a:prstGeom prst="rect">
            <a:avLst/>
          </a:prstGeom>
        </p:spPr>
      </p:pic>
      <p:sp>
        <p:nvSpPr>
          <p:cNvPr id="9" name="TextBox 8">
            <a:extLst>
              <a:ext uri="{FF2B5EF4-FFF2-40B4-BE49-F238E27FC236}">
                <a16:creationId xmlns:a16="http://schemas.microsoft.com/office/drawing/2014/main" id="{4DC547D3-1E61-124A-A2F5-556C5F4C1280}"/>
              </a:ext>
            </a:extLst>
          </p:cNvPr>
          <p:cNvSpPr txBox="1"/>
          <p:nvPr/>
        </p:nvSpPr>
        <p:spPr>
          <a:xfrm>
            <a:off x="413767" y="770656"/>
            <a:ext cx="5267091" cy="1754326"/>
          </a:xfrm>
          <a:prstGeom prst="rect">
            <a:avLst/>
          </a:prstGeom>
          <a:noFill/>
        </p:spPr>
        <p:txBody>
          <a:bodyPr wrap="square" rtlCol="0">
            <a:spAutoFit/>
          </a:bodyPr>
          <a:lstStyle/>
          <a:p>
            <a:r>
              <a:rPr lang="en-US" sz="5400" b="1" i="1" dirty="0">
                <a:solidFill>
                  <a:schemeClr val="bg1"/>
                </a:solidFill>
                <a:effectLst>
                  <a:outerShdw blurRad="50800" dist="38100" dir="2700000" algn="tl" rotWithShape="0">
                    <a:prstClr val="black">
                      <a:alpha val="40000"/>
                    </a:prstClr>
                  </a:outerShdw>
                </a:effectLst>
                <a:latin typeface="Helvetica Neue" panose="02000503000000020004" pitchFamily="2" charset="0"/>
                <a:ea typeface="Helvetica Neue" panose="02000503000000020004" pitchFamily="2" charset="0"/>
                <a:cs typeface="Helvetica Neue" panose="02000503000000020004" pitchFamily="2" charset="0"/>
              </a:rPr>
              <a:t>If dogs</a:t>
            </a:r>
          </a:p>
          <a:p>
            <a:pPr algn="r"/>
            <a:r>
              <a:rPr lang="en-US" sz="5400" b="1" i="1" dirty="0">
                <a:solidFill>
                  <a:schemeClr val="bg1"/>
                </a:solidFill>
                <a:effectLst>
                  <a:outerShdw blurRad="50800" dist="38100" dir="2700000" algn="tl" rotWithShape="0">
                    <a:prstClr val="black">
                      <a:alpha val="40000"/>
                    </a:prstClr>
                  </a:outerShdw>
                </a:effectLst>
                <a:latin typeface="Helvetica Neue" panose="02000503000000020004" pitchFamily="2" charset="0"/>
                <a:ea typeface="Helvetica Neue" panose="02000503000000020004" pitchFamily="2" charset="0"/>
                <a:cs typeface="Helvetica Neue" panose="02000503000000020004" pitchFamily="2" charset="0"/>
              </a:rPr>
              <a:t>could talk?</a:t>
            </a:r>
          </a:p>
        </p:txBody>
      </p:sp>
    </p:spTree>
    <p:extLst>
      <p:ext uri="{BB962C8B-B14F-4D97-AF65-F5344CB8AC3E}">
        <p14:creationId xmlns:p14="http://schemas.microsoft.com/office/powerpoint/2010/main" val="225392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1410</TotalTime>
  <Words>450</Words>
  <Application>Microsoft Macintosh PowerPoint</Application>
  <PresentationFormat>Widescreen</PresentationFormat>
  <Paragraphs>68</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Comic Sans MS</vt:lpstr>
      <vt:lpstr>Helvetica Neue</vt:lpstr>
      <vt:lpstr>Helvetica Neue Light</vt:lpstr>
      <vt:lpstr>Helvetica Neue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Kan</dc:creator>
  <cp:lastModifiedBy>Mel Fehr</cp:lastModifiedBy>
  <cp:revision>186</cp:revision>
  <dcterms:created xsi:type="dcterms:W3CDTF">2020-02-05T14:59:42Z</dcterms:created>
  <dcterms:modified xsi:type="dcterms:W3CDTF">2020-04-03T19:39:28Z</dcterms:modified>
</cp:coreProperties>
</file>